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78" r:id="rId2"/>
    <p:sldId id="282" r:id="rId3"/>
    <p:sldId id="288" r:id="rId4"/>
    <p:sldId id="280" r:id="rId5"/>
    <p:sldId id="335" r:id="rId6"/>
    <p:sldId id="304" r:id="rId7"/>
    <p:sldId id="295" r:id="rId8"/>
    <p:sldId id="313" r:id="rId9"/>
    <p:sldId id="314" r:id="rId10"/>
    <p:sldId id="324" r:id="rId11"/>
    <p:sldId id="310" r:id="rId12"/>
    <p:sldId id="315" r:id="rId13"/>
    <p:sldId id="319" r:id="rId14"/>
    <p:sldId id="318" r:id="rId15"/>
    <p:sldId id="322" r:id="rId16"/>
    <p:sldId id="320" r:id="rId17"/>
    <p:sldId id="321" r:id="rId18"/>
    <p:sldId id="323" r:id="rId19"/>
    <p:sldId id="311" r:id="rId20"/>
    <p:sldId id="316" r:id="rId21"/>
    <p:sldId id="326" r:id="rId22"/>
    <p:sldId id="325" r:id="rId23"/>
    <p:sldId id="360" r:id="rId24"/>
    <p:sldId id="292" r:id="rId25"/>
    <p:sldId id="336" r:id="rId26"/>
    <p:sldId id="361" r:id="rId27"/>
    <p:sldId id="338" r:id="rId28"/>
    <p:sldId id="362" r:id="rId29"/>
    <p:sldId id="339" r:id="rId30"/>
    <p:sldId id="341" r:id="rId31"/>
    <p:sldId id="337" r:id="rId32"/>
    <p:sldId id="340" r:id="rId33"/>
    <p:sldId id="299" r:id="rId34"/>
    <p:sldId id="350" r:id="rId35"/>
    <p:sldId id="343" r:id="rId36"/>
    <p:sldId id="348" r:id="rId37"/>
    <p:sldId id="285" r:id="rId38"/>
    <p:sldId id="293" r:id="rId39"/>
    <p:sldId id="309" r:id="rId40"/>
    <p:sldId id="329" r:id="rId41"/>
    <p:sldId id="330" r:id="rId42"/>
    <p:sldId id="354" r:id="rId43"/>
    <p:sldId id="353" r:id="rId44"/>
    <p:sldId id="357" r:id="rId45"/>
    <p:sldId id="358" r:id="rId46"/>
    <p:sldId id="347" r:id="rId47"/>
    <p:sldId id="345" r:id="rId48"/>
    <p:sldId id="355" r:id="rId49"/>
    <p:sldId id="356" r:id="rId50"/>
    <p:sldId id="328" r:id="rId51"/>
    <p:sldId id="266" r:id="rId52"/>
    <p:sldId id="277" r:id="rId53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orbel" panose="020B0503020204020204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B6C7"/>
    <a:srgbClr val="000000"/>
    <a:srgbClr val="E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78129" autoAdjust="0"/>
  </p:normalViewPr>
  <p:slideViewPr>
    <p:cSldViewPr snapToGrid="0" snapToObjects="1">
      <p:cViewPr varScale="1">
        <p:scale>
          <a:sx n="83" d="100"/>
          <a:sy n="83" d="100"/>
        </p:scale>
        <p:origin x="996" y="90"/>
      </p:cViewPr>
      <p:guideLst>
        <p:guide orient="horz" pos="2160"/>
        <p:guide pos="384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A49078-D2B0-46D7-8BED-7470CDBCAAF7}" type="doc">
      <dgm:prSet loTypeId="urn:microsoft.com/office/officeart/2011/layout/HexagonRadial" loCatId="cycl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9A7D0D97-131F-4A81-B83F-9E2465F22680}">
      <dgm:prSet phldrT="[Text]"/>
      <dgm:spPr>
        <a:ln>
          <a:solidFill>
            <a:schemeClr val="tx1"/>
          </a:solidFill>
        </a:ln>
      </dgm:spPr>
      <dgm:t>
        <a:bodyPr/>
        <a:lstStyle/>
        <a:p>
          <a:endParaRPr lang="en-GB" dirty="0">
            <a:latin typeface="Corbel" panose="020B0503020204020204" pitchFamily="34" charset="0"/>
          </a:endParaRPr>
        </a:p>
      </dgm:t>
    </dgm:pt>
    <dgm:pt modelId="{6E88FB7B-488C-4E92-A173-42F8CD719F80}" type="parTrans" cxnId="{7057C16E-22F9-4F5C-9E7D-0F3E583C24C9}">
      <dgm:prSet/>
      <dgm:spPr/>
      <dgm:t>
        <a:bodyPr/>
        <a:lstStyle/>
        <a:p>
          <a:endParaRPr lang="en-GB"/>
        </a:p>
      </dgm:t>
    </dgm:pt>
    <dgm:pt modelId="{FD38C37C-40DD-4662-8F45-5F20722AA2F2}" type="sibTrans" cxnId="{7057C16E-22F9-4F5C-9E7D-0F3E583C24C9}">
      <dgm:prSet/>
      <dgm:spPr/>
      <dgm:t>
        <a:bodyPr/>
        <a:lstStyle/>
        <a:p>
          <a:endParaRPr lang="en-GB"/>
        </a:p>
      </dgm:t>
    </dgm:pt>
    <dgm:pt modelId="{BDB17642-E6E5-49D0-B987-AA0E3823E449}">
      <dgm:prSet phldrT="[Text]"/>
      <dgm:spPr>
        <a:ln>
          <a:solidFill>
            <a:schemeClr val="tx1"/>
          </a:solidFill>
        </a:ln>
      </dgm:spPr>
      <dgm:t>
        <a:bodyPr/>
        <a:lstStyle/>
        <a:p>
          <a:endParaRPr lang="en-GB" dirty="0">
            <a:latin typeface="Corbel" panose="020B0503020204020204" pitchFamily="34" charset="0"/>
          </a:endParaRPr>
        </a:p>
      </dgm:t>
    </dgm:pt>
    <dgm:pt modelId="{EDCB2F98-F224-4EC2-B90A-47A2C70E4BB4}" type="parTrans" cxnId="{99E1E4BB-3D94-4D96-AD86-BB6C6DD18F07}">
      <dgm:prSet/>
      <dgm:spPr/>
      <dgm:t>
        <a:bodyPr/>
        <a:lstStyle/>
        <a:p>
          <a:endParaRPr lang="en-GB"/>
        </a:p>
      </dgm:t>
    </dgm:pt>
    <dgm:pt modelId="{CB20582C-0CCE-4097-91A9-64709AAB62B6}" type="sibTrans" cxnId="{99E1E4BB-3D94-4D96-AD86-BB6C6DD18F07}">
      <dgm:prSet/>
      <dgm:spPr/>
      <dgm:t>
        <a:bodyPr/>
        <a:lstStyle/>
        <a:p>
          <a:endParaRPr lang="en-GB"/>
        </a:p>
      </dgm:t>
    </dgm:pt>
    <dgm:pt modelId="{2F7FA49D-13CE-4469-9C95-86A46524127A}">
      <dgm:prSet phldrT="[Text]"/>
      <dgm:spPr>
        <a:ln>
          <a:solidFill>
            <a:schemeClr val="tx1"/>
          </a:solidFill>
        </a:ln>
      </dgm:spPr>
      <dgm:t>
        <a:bodyPr/>
        <a:lstStyle/>
        <a:p>
          <a:endParaRPr lang="en-GB" dirty="0">
            <a:latin typeface="Corbel" panose="020B0503020204020204" pitchFamily="34" charset="0"/>
          </a:endParaRPr>
        </a:p>
      </dgm:t>
    </dgm:pt>
    <dgm:pt modelId="{6FD07393-94E5-4DBD-A96B-068E4F7B02A0}" type="parTrans" cxnId="{0CDC8564-7D6C-4E61-AF3B-2C7847D2470E}">
      <dgm:prSet/>
      <dgm:spPr/>
      <dgm:t>
        <a:bodyPr/>
        <a:lstStyle/>
        <a:p>
          <a:endParaRPr lang="en-GB"/>
        </a:p>
      </dgm:t>
    </dgm:pt>
    <dgm:pt modelId="{447FEF6A-3855-4B1A-947C-2C9794466709}" type="sibTrans" cxnId="{0CDC8564-7D6C-4E61-AF3B-2C7847D2470E}">
      <dgm:prSet/>
      <dgm:spPr/>
      <dgm:t>
        <a:bodyPr/>
        <a:lstStyle/>
        <a:p>
          <a:endParaRPr lang="en-GB"/>
        </a:p>
      </dgm:t>
    </dgm:pt>
    <dgm:pt modelId="{CB8BF8A2-8041-4AC3-803B-2B2BA44AA17C}">
      <dgm:prSet phldrT="[Text]"/>
      <dgm:spPr>
        <a:ln>
          <a:solidFill>
            <a:schemeClr val="tx1"/>
          </a:solidFill>
        </a:ln>
      </dgm:spPr>
      <dgm:t>
        <a:bodyPr/>
        <a:lstStyle/>
        <a:p>
          <a:endParaRPr lang="en-GB" dirty="0">
            <a:latin typeface="Corbel" panose="020B0503020204020204" pitchFamily="34" charset="0"/>
          </a:endParaRPr>
        </a:p>
      </dgm:t>
    </dgm:pt>
    <dgm:pt modelId="{21A4E275-F527-4584-8CE4-77AFC3E05C2E}" type="parTrans" cxnId="{16CACB4D-93AB-4DAC-9F51-6E2D56524DBF}">
      <dgm:prSet/>
      <dgm:spPr/>
      <dgm:t>
        <a:bodyPr/>
        <a:lstStyle/>
        <a:p>
          <a:endParaRPr lang="en-GB"/>
        </a:p>
      </dgm:t>
    </dgm:pt>
    <dgm:pt modelId="{E35042C9-B1F3-47C3-BF02-BCD240D6E997}" type="sibTrans" cxnId="{16CACB4D-93AB-4DAC-9F51-6E2D56524DBF}">
      <dgm:prSet/>
      <dgm:spPr/>
      <dgm:t>
        <a:bodyPr/>
        <a:lstStyle/>
        <a:p>
          <a:endParaRPr lang="en-GB"/>
        </a:p>
      </dgm:t>
    </dgm:pt>
    <dgm:pt modelId="{9E35F639-B6A6-4E2D-9CDC-3423C5FE3C3B}">
      <dgm:prSet phldrT="[Text]"/>
      <dgm:spPr>
        <a:solidFill>
          <a:schemeClr val="bg1"/>
        </a:solidFill>
        <a:ln w="12700">
          <a:solidFill>
            <a:schemeClr val="bg1">
              <a:lumMod val="50000"/>
            </a:schemeClr>
          </a:solidFill>
        </a:ln>
      </dgm:spPr>
      <dgm:t>
        <a:bodyPr/>
        <a:lstStyle/>
        <a:p>
          <a:endParaRPr lang="en-GB" dirty="0">
            <a:latin typeface="Corbel" panose="020B0503020204020204" pitchFamily="34" charset="0"/>
          </a:endParaRPr>
        </a:p>
      </dgm:t>
    </dgm:pt>
    <dgm:pt modelId="{86D8E9A3-3381-41F5-A7FE-4B949B976AB2}" type="sibTrans" cxnId="{F44C5624-318E-438D-9D3E-7B9BF644F7BA}">
      <dgm:prSet/>
      <dgm:spPr/>
      <dgm:t>
        <a:bodyPr/>
        <a:lstStyle/>
        <a:p>
          <a:endParaRPr lang="en-GB"/>
        </a:p>
      </dgm:t>
    </dgm:pt>
    <dgm:pt modelId="{547619B6-59E3-43AA-969F-52E097E4FF58}" type="parTrans" cxnId="{F44C5624-318E-438D-9D3E-7B9BF644F7BA}">
      <dgm:prSet/>
      <dgm:spPr/>
      <dgm:t>
        <a:bodyPr/>
        <a:lstStyle/>
        <a:p>
          <a:endParaRPr lang="en-GB"/>
        </a:p>
      </dgm:t>
    </dgm:pt>
    <dgm:pt modelId="{B4BD9430-AC91-4BC8-B3F3-E204BCA1A581}" type="pres">
      <dgm:prSet presAssocID="{53A49078-D2B0-46D7-8BED-7470CDBCAAF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8A28A88-BE89-494E-9C27-3E1633029A42}" type="pres">
      <dgm:prSet presAssocID="{9E35F639-B6A6-4E2D-9CDC-3423C5FE3C3B}" presName="Parent" presStyleLbl="node0" presStyleIdx="0" presStyleCnt="1">
        <dgm:presLayoutVars>
          <dgm:chMax val="6"/>
          <dgm:chPref val="6"/>
        </dgm:presLayoutVars>
      </dgm:prSet>
      <dgm:spPr/>
    </dgm:pt>
    <dgm:pt modelId="{3A91DEF5-6D1D-4E4A-92DD-5EBB46A602A9}" type="pres">
      <dgm:prSet presAssocID="{9A7D0D97-131F-4A81-B83F-9E2465F22680}" presName="Accent1" presStyleCnt="0"/>
      <dgm:spPr/>
    </dgm:pt>
    <dgm:pt modelId="{A0BCFE0D-7A34-45C1-A65E-FA1024AEE759}" type="pres">
      <dgm:prSet presAssocID="{9A7D0D97-131F-4A81-B83F-9E2465F22680}" presName="Accent" presStyleLbl="bgShp" presStyleIdx="0" presStyleCnt="4"/>
      <dgm:spPr/>
    </dgm:pt>
    <dgm:pt modelId="{932D56FA-7444-4067-A04D-081A0447E97F}" type="pres">
      <dgm:prSet presAssocID="{9A7D0D97-131F-4A81-B83F-9E2465F22680}" presName="Chil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7F0005D-86CA-4BF7-AB05-F67C4DFDE503}" type="pres">
      <dgm:prSet presAssocID="{BDB17642-E6E5-49D0-B987-AA0E3823E449}" presName="Accent2" presStyleCnt="0"/>
      <dgm:spPr/>
    </dgm:pt>
    <dgm:pt modelId="{1E0030D8-712E-419A-BC3B-0592BC0B7042}" type="pres">
      <dgm:prSet presAssocID="{BDB17642-E6E5-49D0-B987-AA0E3823E449}" presName="Accent" presStyleLbl="bgShp" presStyleIdx="1" presStyleCnt="4"/>
      <dgm:spPr>
        <a:solidFill>
          <a:schemeClr val="accent5"/>
        </a:solidFill>
      </dgm:spPr>
    </dgm:pt>
    <dgm:pt modelId="{9A6C555F-DEAC-4EAB-A6F1-74478B902859}" type="pres">
      <dgm:prSet presAssocID="{BDB17642-E6E5-49D0-B987-AA0E3823E449}" presName="Chil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B17258-0F53-4FE4-A5A9-7B93B4968896}" type="pres">
      <dgm:prSet presAssocID="{2F7FA49D-13CE-4469-9C95-86A46524127A}" presName="Accent3" presStyleCnt="0"/>
      <dgm:spPr/>
    </dgm:pt>
    <dgm:pt modelId="{BF55C218-3EAC-4677-AB46-4600976ACBA2}" type="pres">
      <dgm:prSet presAssocID="{2F7FA49D-13CE-4469-9C95-86A46524127A}" presName="Accent" presStyleLbl="bgShp" presStyleIdx="2" presStyleCnt="4"/>
      <dgm:spPr>
        <a:solidFill>
          <a:schemeClr val="bg1">
            <a:lumMod val="75000"/>
          </a:schemeClr>
        </a:solidFill>
      </dgm:spPr>
    </dgm:pt>
    <dgm:pt modelId="{9C7C5439-58BB-4F55-8E92-DCD0725802F4}" type="pres">
      <dgm:prSet presAssocID="{2F7FA49D-13CE-4469-9C95-86A46524127A}" presName="Chil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B34C2BF-899F-4170-9F9F-55C1C948C4B7}" type="pres">
      <dgm:prSet presAssocID="{CB8BF8A2-8041-4AC3-803B-2B2BA44AA17C}" presName="Accent4" presStyleCnt="0"/>
      <dgm:spPr/>
    </dgm:pt>
    <dgm:pt modelId="{F5583114-AD76-4CF9-AEC4-33C73EB02975}" type="pres">
      <dgm:prSet presAssocID="{CB8BF8A2-8041-4AC3-803B-2B2BA44AA17C}" presName="Accent" presStyleLbl="bgShp" presStyleIdx="3" presStyleCnt="4"/>
      <dgm:spPr>
        <a:solidFill>
          <a:schemeClr val="accent4"/>
        </a:solidFill>
      </dgm:spPr>
    </dgm:pt>
    <dgm:pt modelId="{4F98E68F-9022-4790-A780-8F3F2F3C4B53}" type="pres">
      <dgm:prSet presAssocID="{CB8BF8A2-8041-4AC3-803B-2B2BA44AA17C}" presName="Chil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F073213-B570-4A46-88DD-40B8FF2DEB93}" type="presOf" srcId="{53A49078-D2B0-46D7-8BED-7470CDBCAAF7}" destId="{B4BD9430-AC91-4BC8-B3F3-E204BCA1A581}" srcOrd="0" destOrd="0" presId="urn:microsoft.com/office/officeart/2011/layout/HexagonRadial"/>
    <dgm:cxn modelId="{F44C5624-318E-438D-9D3E-7B9BF644F7BA}" srcId="{53A49078-D2B0-46D7-8BED-7470CDBCAAF7}" destId="{9E35F639-B6A6-4E2D-9CDC-3423C5FE3C3B}" srcOrd="0" destOrd="0" parTransId="{547619B6-59E3-43AA-969F-52E097E4FF58}" sibTransId="{86D8E9A3-3381-41F5-A7FE-4B949B976AB2}"/>
    <dgm:cxn modelId="{F4B8F237-135C-41A9-9C79-10DA56C9A74A}" type="presOf" srcId="{CB8BF8A2-8041-4AC3-803B-2B2BA44AA17C}" destId="{4F98E68F-9022-4790-A780-8F3F2F3C4B53}" srcOrd="0" destOrd="0" presId="urn:microsoft.com/office/officeart/2011/layout/HexagonRadial"/>
    <dgm:cxn modelId="{A4A02D3D-F6E1-4F52-918D-1F7DBE111D65}" type="presOf" srcId="{9E35F639-B6A6-4E2D-9CDC-3423C5FE3C3B}" destId="{A8A28A88-BE89-494E-9C27-3E1633029A42}" srcOrd="0" destOrd="0" presId="urn:microsoft.com/office/officeart/2011/layout/HexagonRadial"/>
    <dgm:cxn modelId="{0CDC8564-7D6C-4E61-AF3B-2C7847D2470E}" srcId="{9E35F639-B6A6-4E2D-9CDC-3423C5FE3C3B}" destId="{2F7FA49D-13CE-4469-9C95-86A46524127A}" srcOrd="2" destOrd="0" parTransId="{6FD07393-94E5-4DBD-A96B-068E4F7B02A0}" sibTransId="{447FEF6A-3855-4B1A-947C-2C9794466709}"/>
    <dgm:cxn modelId="{16CACB4D-93AB-4DAC-9F51-6E2D56524DBF}" srcId="{9E35F639-B6A6-4E2D-9CDC-3423C5FE3C3B}" destId="{CB8BF8A2-8041-4AC3-803B-2B2BA44AA17C}" srcOrd="3" destOrd="0" parTransId="{21A4E275-F527-4584-8CE4-77AFC3E05C2E}" sibTransId="{E35042C9-B1F3-47C3-BF02-BCD240D6E997}"/>
    <dgm:cxn modelId="{7057C16E-22F9-4F5C-9E7D-0F3E583C24C9}" srcId="{9E35F639-B6A6-4E2D-9CDC-3423C5FE3C3B}" destId="{9A7D0D97-131F-4A81-B83F-9E2465F22680}" srcOrd="0" destOrd="0" parTransId="{6E88FB7B-488C-4E92-A173-42F8CD719F80}" sibTransId="{FD38C37C-40DD-4662-8F45-5F20722AA2F2}"/>
    <dgm:cxn modelId="{60968377-A30A-402D-BD98-66AB327AC9A6}" type="presOf" srcId="{9A7D0D97-131F-4A81-B83F-9E2465F22680}" destId="{932D56FA-7444-4067-A04D-081A0447E97F}" srcOrd="0" destOrd="0" presId="urn:microsoft.com/office/officeart/2011/layout/HexagonRadial"/>
    <dgm:cxn modelId="{42D0D78E-8303-44D9-80EC-EA668212AFFE}" type="presOf" srcId="{2F7FA49D-13CE-4469-9C95-86A46524127A}" destId="{9C7C5439-58BB-4F55-8E92-DCD0725802F4}" srcOrd="0" destOrd="0" presId="urn:microsoft.com/office/officeart/2011/layout/HexagonRadial"/>
    <dgm:cxn modelId="{99E1E4BB-3D94-4D96-AD86-BB6C6DD18F07}" srcId="{9E35F639-B6A6-4E2D-9CDC-3423C5FE3C3B}" destId="{BDB17642-E6E5-49D0-B987-AA0E3823E449}" srcOrd="1" destOrd="0" parTransId="{EDCB2F98-F224-4EC2-B90A-47A2C70E4BB4}" sibTransId="{CB20582C-0CCE-4097-91A9-64709AAB62B6}"/>
    <dgm:cxn modelId="{D27C43EF-7530-418B-863A-D5243B3F5715}" type="presOf" srcId="{BDB17642-E6E5-49D0-B987-AA0E3823E449}" destId="{9A6C555F-DEAC-4EAB-A6F1-74478B902859}" srcOrd="0" destOrd="0" presId="urn:microsoft.com/office/officeart/2011/layout/HexagonRadial"/>
    <dgm:cxn modelId="{C680277E-14FF-4F2B-B93C-561D25100913}" type="presParOf" srcId="{B4BD9430-AC91-4BC8-B3F3-E204BCA1A581}" destId="{A8A28A88-BE89-494E-9C27-3E1633029A42}" srcOrd="0" destOrd="0" presId="urn:microsoft.com/office/officeart/2011/layout/HexagonRadial"/>
    <dgm:cxn modelId="{8DCA0951-9C27-4C70-A9CE-7043A963D8C5}" type="presParOf" srcId="{B4BD9430-AC91-4BC8-B3F3-E204BCA1A581}" destId="{3A91DEF5-6D1D-4E4A-92DD-5EBB46A602A9}" srcOrd="1" destOrd="0" presId="urn:microsoft.com/office/officeart/2011/layout/HexagonRadial"/>
    <dgm:cxn modelId="{73C0155D-449E-401A-A25E-F49B81AEF113}" type="presParOf" srcId="{3A91DEF5-6D1D-4E4A-92DD-5EBB46A602A9}" destId="{A0BCFE0D-7A34-45C1-A65E-FA1024AEE759}" srcOrd="0" destOrd="0" presId="urn:microsoft.com/office/officeart/2011/layout/HexagonRadial"/>
    <dgm:cxn modelId="{33A1134E-F97A-45BE-8852-D50D4E45CE1C}" type="presParOf" srcId="{B4BD9430-AC91-4BC8-B3F3-E204BCA1A581}" destId="{932D56FA-7444-4067-A04D-081A0447E97F}" srcOrd="2" destOrd="0" presId="urn:microsoft.com/office/officeart/2011/layout/HexagonRadial"/>
    <dgm:cxn modelId="{F1E9277E-C62C-4D13-BCFC-CA5D70D4A1CD}" type="presParOf" srcId="{B4BD9430-AC91-4BC8-B3F3-E204BCA1A581}" destId="{C7F0005D-86CA-4BF7-AB05-F67C4DFDE503}" srcOrd="3" destOrd="0" presId="urn:microsoft.com/office/officeart/2011/layout/HexagonRadial"/>
    <dgm:cxn modelId="{C3F41D01-793D-4461-8AA3-7276CB3B2BD5}" type="presParOf" srcId="{C7F0005D-86CA-4BF7-AB05-F67C4DFDE503}" destId="{1E0030D8-712E-419A-BC3B-0592BC0B7042}" srcOrd="0" destOrd="0" presId="urn:microsoft.com/office/officeart/2011/layout/HexagonRadial"/>
    <dgm:cxn modelId="{A2B8693B-1E8D-45BA-955E-3F5EEFB1D4F0}" type="presParOf" srcId="{B4BD9430-AC91-4BC8-B3F3-E204BCA1A581}" destId="{9A6C555F-DEAC-4EAB-A6F1-74478B902859}" srcOrd="4" destOrd="0" presId="urn:microsoft.com/office/officeart/2011/layout/HexagonRadial"/>
    <dgm:cxn modelId="{B546860F-C57B-45CE-B6CF-57CF09085D43}" type="presParOf" srcId="{B4BD9430-AC91-4BC8-B3F3-E204BCA1A581}" destId="{F3B17258-0F53-4FE4-A5A9-7B93B4968896}" srcOrd="5" destOrd="0" presId="urn:microsoft.com/office/officeart/2011/layout/HexagonRadial"/>
    <dgm:cxn modelId="{8F1102F5-0878-48E2-A070-7F704B6543FC}" type="presParOf" srcId="{F3B17258-0F53-4FE4-A5A9-7B93B4968896}" destId="{BF55C218-3EAC-4677-AB46-4600976ACBA2}" srcOrd="0" destOrd="0" presId="urn:microsoft.com/office/officeart/2011/layout/HexagonRadial"/>
    <dgm:cxn modelId="{B96CDB5E-7D4C-4917-8DB6-91AAAC3F7C75}" type="presParOf" srcId="{B4BD9430-AC91-4BC8-B3F3-E204BCA1A581}" destId="{9C7C5439-58BB-4F55-8E92-DCD0725802F4}" srcOrd="6" destOrd="0" presId="urn:microsoft.com/office/officeart/2011/layout/HexagonRadial"/>
    <dgm:cxn modelId="{F471732F-C86F-464F-9278-4D5892538CCA}" type="presParOf" srcId="{B4BD9430-AC91-4BC8-B3F3-E204BCA1A581}" destId="{7B34C2BF-899F-4170-9F9F-55C1C948C4B7}" srcOrd="7" destOrd="0" presId="urn:microsoft.com/office/officeart/2011/layout/HexagonRadial"/>
    <dgm:cxn modelId="{5EE00777-D243-49F6-828B-344031217DAA}" type="presParOf" srcId="{7B34C2BF-899F-4170-9F9F-55C1C948C4B7}" destId="{F5583114-AD76-4CF9-AEC4-33C73EB02975}" srcOrd="0" destOrd="0" presId="urn:microsoft.com/office/officeart/2011/layout/HexagonRadial"/>
    <dgm:cxn modelId="{A66888D5-261E-4255-A93E-41F5E78A1099}" type="presParOf" srcId="{B4BD9430-AC91-4BC8-B3F3-E204BCA1A581}" destId="{4F98E68F-9022-4790-A780-8F3F2F3C4B53}" srcOrd="8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364A0AC-E89D-49AE-93B7-9BB6D77EDFFB}" type="doc">
      <dgm:prSet loTypeId="urn:microsoft.com/office/officeart/2005/8/layout/bProcess2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99763203-4197-4661-9707-35CC0AF6F339}">
      <dgm:prSet phldrT="[Text]" custT="1"/>
      <dgm:spPr/>
      <dgm:t>
        <a:bodyPr/>
        <a:lstStyle/>
        <a:p>
          <a:r>
            <a:rPr lang="en-GB" sz="1800" dirty="0">
              <a:latin typeface="Corbel" panose="020B0503020204020204" pitchFamily="34" charset="0"/>
            </a:rPr>
            <a:t>Create C# projects</a:t>
          </a:r>
        </a:p>
      </dgm:t>
    </dgm:pt>
    <dgm:pt modelId="{256570A0-BF2E-4AEE-94EA-D295386268B7}" type="parTrans" cxnId="{33A7B3C9-8D86-4767-A7FB-A25D856382DD}">
      <dgm:prSet/>
      <dgm:spPr/>
      <dgm:t>
        <a:bodyPr/>
        <a:lstStyle/>
        <a:p>
          <a:endParaRPr lang="en-GB"/>
        </a:p>
      </dgm:t>
    </dgm:pt>
    <dgm:pt modelId="{FE887F1E-93AC-4511-AB78-86E694D4A102}" type="sibTrans" cxnId="{33A7B3C9-8D86-4767-A7FB-A25D856382DD}">
      <dgm:prSet/>
      <dgm:spPr/>
      <dgm:t>
        <a:bodyPr/>
        <a:lstStyle/>
        <a:p>
          <a:endParaRPr lang="en-GB"/>
        </a:p>
      </dgm:t>
    </dgm:pt>
    <dgm:pt modelId="{C74339DE-E393-47C0-86FE-724202D777E5}">
      <dgm:prSet phldrT="[Text]" custT="1"/>
      <dgm:spPr/>
      <dgm:t>
        <a:bodyPr/>
        <a:lstStyle/>
        <a:p>
          <a:r>
            <a:rPr lang="en-US" sz="1400" dirty="0">
              <a:latin typeface="Corbel" panose="020B0503020204020204" pitchFamily="34" charset="0"/>
            </a:rPr>
            <a:t>Find correct Sitecore </a:t>
          </a:r>
          <a:r>
            <a:rPr lang="en-US" sz="1400" dirty="0" err="1">
              <a:latin typeface="Corbel" panose="020B0503020204020204" pitchFamily="34" charset="0"/>
            </a:rPr>
            <a:t>NuGets</a:t>
          </a:r>
          <a:endParaRPr lang="en-GB" sz="1400" dirty="0">
            <a:latin typeface="Corbel" panose="020B0503020204020204" pitchFamily="34" charset="0"/>
          </a:endParaRPr>
        </a:p>
      </dgm:t>
    </dgm:pt>
    <dgm:pt modelId="{15AE204F-05A8-4AE7-8482-509856D8EA7E}" type="parTrans" cxnId="{316BCF6C-9550-42CC-B0C3-159D9A18BEBF}">
      <dgm:prSet/>
      <dgm:spPr/>
      <dgm:t>
        <a:bodyPr/>
        <a:lstStyle/>
        <a:p>
          <a:endParaRPr lang="en-GB"/>
        </a:p>
      </dgm:t>
    </dgm:pt>
    <dgm:pt modelId="{FCF2EB9B-B58D-4B00-9EB3-BE08182C1082}" type="sibTrans" cxnId="{316BCF6C-9550-42CC-B0C3-159D9A18BEBF}">
      <dgm:prSet/>
      <dgm:spPr/>
      <dgm:t>
        <a:bodyPr/>
        <a:lstStyle/>
        <a:p>
          <a:endParaRPr lang="en-GB"/>
        </a:p>
      </dgm:t>
    </dgm:pt>
    <dgm:pt modelId="{C2BECAE8-C051-4A63-A4C2-F7FCB580AB51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Add TDS projects</a:t>
          </a:r>
          <a:endParaRPr lang="en-GB" sz="1200" dirty="0">
            <a:latin typeface="Corbel" panose="020B0503020204020204" pitchFamily="34" charset="0"/>
          </a:endParaRPr>
        </a:p>
      </dgm:t>
    </dgm:pt>
    <dgm:pt modelId="{6FBE87DA-78DC-4F5A-871B-CAFD474AB0D5}" type="parTrans" cxnId="{7FE9953E-EA21-4809-B19E-E47557193C39}">
      <dgm:prSet/>
      <dgm:spPr/>
      <dgm:t>
        <a:bodyPr/>
        <a:lstStyle/>
        <a:p>
          <a:endParaRPr lang="en-GB"/>
        </a:p>
      </dgm:t>
    </dgm:pt>
    <dgm:pt modelId="{A43076B3-0443-4D93-8972-2B7931AC2CB7}" type="sibTrans" cxnId="{7FE9953E-EA21-4809-B19E-E47557193C39}">
      <dgm:prSet/>
      <dgm:spPr/>
      <dgm:t>
        <a:bodyPr/>
        <a:lstStyle/>
        <a:p>
          <a:endParaRPr lang="en-GB"/>
        </a:p>
      </dgm:t>
    </dgm:pt>
    <dgm:pt modelId="{E57F8626-17E1-4AD9-99D5-62CF96130FD5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Set up package generation</a:t>
          </a:r>
          <a:endParaRPr lang="en-GB" sz="1200" dirty="0">
            <a:latin typeface="Corbel" panose="020B0503020204020204" pitchFamily="34" charset="0"/>
          </a:endParaRPr>
        </a:p>
      </dgm:t>
    </dgm:pt>
    <dgm:pt modelId="{F71FFC2D-3DED-4096-8AC6-0B48E782E4DF}" type="parTrans" cxnId="{5303AC77-3383-4122-BD20-F57184E73821}">
      <dgm:prSet/>
      <dgm:spPr/>
      <dgm:t>
        <a:bodyPr/>
        <a:lstStyle/>
        <a:p>
          <a:endParaRPr lang="en-GB"/>
        </a:p>
      </dgm:t>
    </dgm:pt>
    <dgm:pt modelId="{2E53A5F5-C29D-44F1-A6BF-55D381D2331D}" type="sibTrans" cxnId="{5303AC77-3383-4122-BD20-F57184E73821}">
      <dgm:prSet/>
      <dgm:spPr/>
      <dgm:t>
        <a:bodyPr/>
        <a:lstStyle/>
        <a:p>
          <a:endParaRPr lang="en-GB"/>
        </a:p>
      </dgm:t>
    </dgm:pt>
    <dgm:pt modelId="{E35AA269-7791-4D12-B282-450F93D2521B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How do we build Sass and JS again?</a:t>
          </a:r>
          <a:endParaRPr lang="en-GB" dirty="0">
            <a:latin typeface="Corbel" panose="020B0503020204020204" pitchFamily="34" charset="0"/>
          </a:endParaRPr>
        </a:p>
      </dgm:t>
    </dgm:pt>
    <dgm:pt modelId="{8FEE214E-56C1-4B9C-96FC-A9CC56430FF9}" type="parTrans" cxnId="{7638FB4C-6F77-47EE-B437-2DCE822DAF3A}">
      <dgm:prSet/>
      <dgm:spPr/>
      <dgm:t>
        <a:bodyPr/>
        <a:lstStyle/>
        <a:p>
          <a:endParaRPr lang="en-GB"/>
        </a:p>
      </dgm:t>
    </dgm:pt>
    <dgm:pt modelId="{1C743885-8D82-4844-9FDA-02EB9B311FC9}" type="sibTrans" cxnId="{7638FB4C-6F77-47EE-B437-2DCE822DAF3A}">
      <dgm:prSet/>
      <dgm:spPr/>
      <dgm:t>
        <a:bodyPr/>
        <a:lstStyle/>
        <a:p>
          <a:endParaRPr lang="en-GB"/>
        </a:p>
      </dgm:t>
    </dgm:pt>
    <dgm:pt modelId="{A57F8DC5-B7B5-4711-B4BA-A17D544B980A}">
      <dgm:prSet phldrT="[Text]" custT="1"/>
      <dgm:spPr/>
      <dgm:t>
        <a:bodyPr/>
        <a:lstStyle/>
        <a:p>
          <a:r>
            <a:rPr lang="en-US" sz="1400" dirty="0">
              <a:latin typeface="Corbel" panose="020B0503020204020204" pitchFamily="34" charset="0"/>
            </a:rPr>
            <a:t>Let’s just build it</a:t>
          </a:r>
          <a:endParaRPr lang="en-GB" sz="1400" dirty="0">
            <a:latin typeface="Corbel" panose="020B0503020204020204" pitchFamily="34" charset="0"/>
          </a:endParaRPr>
        </a:p>
      </dgm:t>
    </dgm:pt>
    <dgm:pt modelId="{B8F04E28-402F-4F49-A2ED-38011B543C12}" type="parTrans" cxnId="{D04D9C84-1AF3-4967-85C3-AA4A665BD6D5}">
      <dgm:prSet/>
      <dgm:spPr/>
      <dgm:t>
        <a:bodyPr/>
        <a:lstStyle/>
        <a:p>
          <a:endParaRPr lang="en-GB"/>
        </a:p>
      </dgm:t>
    </dgm:pt>
    <dgm:pt modelId="{8CE6BE4A-CCD1-446F-8AB4-E9EB1118E4E6}" type="sibTrans" cxnId="{D04D9C84-1AF3-4967-85C3-AA4A665BD6D5}">
      <dgm:prSet/>
      <dgm:spPr/>
      <dgm:t>
        <a:bodyPr/>
        <a:lstStyle/>
        <a:p>
          <a:endParaRPr lang="en-GB"/>
        </a:p>
      </dgm:t>
    </dgm:pt>
    <dgm:pt modelId="{AF83619A-28AC-4ED7-8D98-A71C7D0C2E10}">
      <dgm:prSet phldrT="[Text]" custT="1"/>
      <dgm:spPr/>
      <dgm:t>
        <a:bodyPr/>
        <a:lstStyle/>
        <a:p>
          <a:r>
            <a:rPr lang="en-US" sz="1600" dirty="0">
              <a:latin typeface="Corbel" panose="020B0503020204020204" pitchFamily="34" charset="0"/>
            </a:rPr>
            <a:t>YSOD</a:t>
          </a:r>
          <a:endParaRPr lang="en-GB" sz="1600" dirty="0">
            <a:latin typeface="Corbel" panose="020B0503020204020204" pitchFamily="34" charset="0"/>
          </a:endParaRPr>
        </a:p>
      </dgm:t>
    </dgm:pt>
    <dgm:pt modelId="{76CE7ADC-2576-4DFC-85BE-EB40AF4A8FED}" type="parTrans" cxnId="{88DF92AE-30BC-4958-AE62-936E980B9C55}">
      <dgm:prSet/>
      <dgm:spPr/>
      <dgm:t>
        <a:bodyPr/>
        <a:lstStyle/>
        <a:p>
          <a:endParaRPr lang="en-GB"/>
        </a:p>
      </dgm:t>
    </dgm:pt>
    <dgm:pt modelId="{0CF8BA65-9F4B-4490-9BD2-965D2EAAED1B}" type="sibTrans" cxnId="{88DF92AE-30BC-4958-AE62-936E980B9C55}">
      <dgm:prSet/>
      <dgm:spPr/>
      <dgm:t>
        <a:bodyPr/>
        <a:lstStyle/>
        <a:p>
          <a:endParaRPr lang="en-GB"/>
        </a:p>
      </dgm:t>
    </dgm:pt>
    <dgm:pt modelId="{847F8307-EF5C-4C2A-B764-E6D6AE52AD74}">
      <dgm:prSet phldrT="[Text]" custT="1"/>
      <dgm:spPr/>
      <dgm:t>
        <a:bodyPr/>
        <a:lstStyle/>
        <a:p>
          <a:r>
            <a:rPr lang="en-US" sz="1600" dirty="0">
              <a:latin typeface="Corbel" panose="020B0503020204020204" pitchFamily="34" charset="0"/>
            </a:rPr>
            <a:t>Coffee</a:t>
          </a:r>
          <a:endParaRPr lang="en-GB" sz="1600" dirty="0">
            <a:latin typeface="Corbel" panose="020B0503020204020204" pitchFamily="34" charset="0"/>
          </a:endParaRPr>
        </a:p>
      </dgm:t>
    </dgm:pt>
    <dgm:pt modelId="{7F06D6DB-191F-40CF-A316-9212965755C9}" type="parTrans" cxnId="{C43AFEE8-F014-4828-9E3E-6919E0855B96}">
      <dgm:prSet/>
      <dgm:spPr/>
      <dgm:t>
        <a:bodyPr/>
        <a:lstStyle/>
        <a:p>
          <a:endParaRPr lang="en-GB"/>
        </a:p>
      </dgm:t>
    </dgm:pt>
    <dgm:pt modelId="{B8BD56B0-52D8-4620-8B40-2837ABF67D4B}" type="sibTrans" cxnId="{C43AFEE8-F014-4828-9E3E-6919E0855B96}">
      <dgm:prSet/>
      <dgm:spPr/>
      <dgm:t>
        <a:bodyPr/>
        <a:lstStyle/>
        <a:p>
          <a:endParaRPr lang="en-GB"/>
        </a:p>
      </dgm:t>
    </dgm:pt>
    <dgm:pt modelId="{470D00DC-C50A-494C-B643-C9BFE046CC77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Set up build profiles</a:t>
          </a:r>
          <a:endParaRPr lang="en-GB" dirty="0">
            <a:latin typeface="Corbel" panose="020B0503020204020204" pitchFamily="34" charset="0"/>
          </a:endParaRPr>
        </a:p>
      </dgm:t>
    </dgm:pt>
    <dgm:pt modelId="{9108872D-B5CD-4143-B4B6-F42B19264475}" type="sibTrans" cxnId="{32615318-EE59-42D8-8264-ACC39D045B49}">
      <dgm:prSet/>
      <dgm:spPr/>
      <dgm:t>
        <a:bodyPr/>
        <a:lstStyle/>
        <a:p>
          <a:endParaRPr lang="en-GB"/>
        </a:p>
      </dgm:t>
    </dgm:pt>
    <dgm:pt modelId="{70639831-6DAB-4B30-8D90-2C8F3322316B}" type="parTrans" cxnId="{32615318-EE59-42D8-8264-ACC39D045B49}">
      <dgm:prSet/>
      <dgm:spPr/>
      <dgm:t>
        <a:bodyPr/>
        <a:lstStyle/>
        <a:p>
          <a:endParaRPr lang="en-GB"/>
        </a:p>
      </dgm:t>
    </dgm:pt>
    <dgm:pt modelId="{775392D9-2C60-4C6D-B9BC-A87368E6A5FF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Is my target framework right?</a:t>
          </a:r>
          <a:endParaRPr lang="en-GB" dirty="0">
            <a:latin typeface="Corbel" panose="020B0503020204020204" pitchFamily="34" charset="0"/>
          </a:endParaRPr>
        </a:p>
      </dgm:t>
    </dgm:pt>
    <dgm:pt modelId="{D08073F9-FB08-4CA1-AAA4-CC332986215A}" type="parTrans" cxnId="{7440F329-1EAD-41EA-95D6-61E228ADBE20}">
      <dgm:prSet/>
      <dgm:spPr/>
      <dgm:t>
        <a:bodyPr/>
        <a:lstStyle/>
        <a:p>
          <a:endParaRPr lang="en-GB"/>
        </a:p>
      </dgm:t>
    </dgm:pt>
    <dgm:pt modelId="{010452D5-1B14-4985-ADCE-79CE760F8BA0}" type="sibTrans" cxnId="{7440F329-1EAD-41EA-95D6-61E228ADBE20}">
      <dgm:prSet/>
      <dgm:spPr/>
      <dgm:t>
        <a:bodyPr/>
        <a:lstStyle/>
        <a:p>
          <a:endParaRPr lang="en-GB"/>
        </a:p>
      </dgm:t>
    </dgm:pt>
    <dgm:pt modelId="{C3400688-2D7C-474C-997B-5257DC61C5D7}" type="pres">
      <dgm:prSet presAssocID="{5364A0AC-E89D-49AE-93B7-9BB6D77EDFFB}" presName="diagram" presStyleCnt="0">
        <dgm:presLayoutVars>
          <dgm:dir/>
          <dgm:resizeHandles/>
        </dgm:presLayoutVars>
      </dgm:prSet>
      <dgm:spPr/>
    </dgm:pt>
    <dgm:pt modelId="{11DDC0DC-9B1B-44CD-A7D5-AB5D34F20575}" type="pres">
      <dgm:prSet presAssocID="{99763203-4197-4661-9707-35CC0AF6F339}" presName="firstNode" presStyleLbl="node1" presStyleIdx="0" presStyleCnt="10">
        <dgm:presLayoutVars>
          <dgm:bulletEnabled val="1"/>
        </dgm:presLayoutVars>
      </dgm:prSet>
      <dgm:spPr/>
    </dgm:pt>
    <dgm:pt modelId="{BA77423E-CA22-456A-B9EA-54A55D871F64}" type="pres">
      <dgm:prSet presAssocID="{FE887F1E-93AC-4511-AB78-86E694D4A102}" presName="sibTrans" presStyleLbl="sibTrans2D1" presStyleIdx="0" presStyleCnt="9"/>
      <dgm:spPr/>
    </dgm:pt>
    <dgm:pt modelId="{5BADDAFE-E9F3-4EA5-AA83-5BF0D519BD05}" type="pres">
      <dgm:prSet presAssocID="{C74339DE-E393-47C0-86FE-724202D777E5}" presName="middleNode" presStyleCnt="0"/>
      <dgm:spPr/>
    </dgm:pt>
    <dgm:pt modelId="{67213D69-A5DE-4E7D-8D1B-074F2A519ABF}" type="pres">
      <dgm:prSet presAssocID="{C74339DE-E393-47C0-86FE-724202D777E5}" presName="padding" presStyleLbl="node1" presStyleIdx="0" presStyleCnt="10"/>
      <dgm:spPr/>
    </dgm:pt>
    <dgm:pt modelId="{F69ED866-D403-4F6F-B12E-9C2ABABBFB74}" type="pres">
      <dgm:prSet presAssocID="{C74339DE-E393-47C0-86FE-724202D777E5}" presName="shape" presStyleLbl="node1" presStyleIdx="1" presStyleCnt="10" custScaleX="137896" custScaleY="137157">
        <dgm:presLayoutVars>
          <dgm:bulletEnabled val="1"/>
        </dgm:presLayoutVars>
      </dgm:prSet>
      <dgm:spPr/>
    </dgm:pt>
    <dgm:pt modelId="{400F368F-4CF8-42E8-B25C-1A048275E2C6}" type="pres">
      <dgm:prSet presAssocID="{FCF2EB9B-B58D-4B00-9EB3-BE08182C1082}" presName="sibTrans" presStyleLbl="sibTrans2D1" presStyleIdx="1" presStyleCnt="9"/>
      <dgm:spPr/>
    </dgm:pt>
    <dgm:pt modelId="{9EE489F9-B011-4E46-93E2-D69D42273F0F}" type="pres">
      <dgm:prSet presAssocID="{C2BECAE8-C051-4A63-A4C2-F7FCB580AB51}" presName="middleNode" presStyleCnt="0"/>
      <dgm:spPr/>
    </dgm:pt>
    <dgm:pt modelId="{B1D6B377-7591-48DA-98BC-A179A6A06938}" type="pres">
      <dgm:prSet presAssocID="{C2BECAE8-C051-4A63-A4C2-F7FCB580AB51}" presName="padding" presStyleLbl="node1" presStyleIdx="1" presStyleCnt="10"/>
      <dgm:spPr/>
    </dgm:pt>
    <dgm:pt modelId="{6544FF86-45E4-4841-ADC4-4603F969A1FA}" type="pres">
      <dgm:prSet presAssocID="{C2BECAE8-C051-4A63-A4C2-F7FCB580AB51}" presName="shape" presStyleLbl="node1" presStyleIdx="2" presStyleCnt="10">
        <dgm:presLayoutVars>
          <dgm:bulletEnabled val="1"/>
        </dgm:presLayoutVars>
      </dgm:prSet>
      <dgm:spPr/>
    </dgm:pt>
    <dgm:pt modelId="{B17F64D0-265D-430D-969F-0B2A44D0F617}" type="pres">
      <dgm:prSet presAssocID="{A43076B3-0443-4D93-8972-2B7931AC2CB7}" presName="sibTrans" presStyleLbl="sibTrans2D1" presStyleIdx="2" presStyleCnt="9"/>
      <dgm:spPr/>
    </dgm:pt>
    <dgm:pt modelId="{99922561-C74C-40DD-94B4-74BD2E99B7A9}" type="pres">
      <dgm:prSet presAssocID="{470D00DC-C50A-494C-B643-C9BFE046CC77}" presName="middleNode" presStyleCnt="0"/>
      <dgm:spPr/>
    </dgm:pt>
    <dgm:pt modelId="{B1DD27AE-9552-42EB-A676-A65DDA208401}" type="pres">
      <dgm:prSet presAssocID="{470D00DC-C50A-494C-B643-C9BFE046CC77}" presName="padding" presStyleLbl="node1" presStyleIdx="2" presStyleCnt="10"/>
      <dgm:spPr/>
    </dgm:pt>
    <dgm:pt modelId="{072B2FC9-91CC-410A-B3DA-A9947CB705BA}" type="pres">
      <dgm:prSet presAssocID="{470D00DC-C50A-494C-B643-C9BFE046CC77}" presName="shape" presStyleLbl="node1" presStyleIdx="3" presStyleCnt="10">
        <dgm:presLayoutVars>
          <dgm:bulletEnabled val="1"/>
        </dgm:presLayoutVars>
      </dgm:prSet>
      <dgm:spPr/>
    </dgm:pt>
    <dgm:pt modelId="{579F46EA-9C71-4506-9208-0FB857476E01}" type="pres">
      <dgm:prSet presAssocID="{9108872D-B5CD-4143-B4B6-F42B19264475}" presName="sibTrans" presStyleLbl="sibTrans2D1" presStyleIdx="3" presStyleCnt="9"/>
      <dgm:spPr/>
    </dgm:pt>
    <dgm:pt modelId="{BF7DA8AC-B128-4650-AB33-B6E3373F2BA2}" type="pres">
      <dgm:prSet presAssocID="{E57F8626-17E1-4AD9-99D5-62CF96130FD5}" presName="middleNode" presStyleCnt="0"/>
      <dgm:spPr/>
    </dgm:pt>
    <dgm:pt modelId="{FCD3A68D-D173-4A95-B80C-B9FD27C90BB2}" type="pres">
      <dgm:prSet presAssocID="{E57F8626-17E1-4AD9-99D5-62CF96130FD5}" presName="padding" presStyleLbl="node1" presStyleIdx="3" presStyleCnt="10"/>
      <dgm:spPr/>
    </dgm:pt>
    <dgm:pt modelId="{AAE4FAC0-F63D-42C8-A512-CE687E9ED084}" type="pres">
      <dgm:prSet presAssocID="{E57F8626-17E1-4AD9-99D5-62CF96130FD5}" presName="shape" presStyleLbl="node1" presStyleIdx="4" presStyleCnt="10" custScaleX="125366" custScaleY="126663">
        <dgm:presLayoutVars>
          <dgm:bulletEnabled val="1"/>
        </dgm:presLayoutVars>
      </dgm:prSet>
      <dgm:spPr/>
    </dgm:pt>
    <dgm:pt modelId="{5B457C71-7C7D-4710-9271-D3F6B32D7435}" type="pres">
      <dgm:prSet presAssocID="{2E53A5F5-C29D-44F1-A6BF-55D381D2331D}" presName="sibTrans" presStyleLbl="sibTrans2D1" presStyleIdx="4" presStyleCnt="9"/>
      <dgm:spPr/>
    </dgm:pt>
    <dgm:pt modelId="{E41C7A54-5371-4D47-8F4E-326BFCB0C9B3}" type="pres">
      <dgm:prSet presAssocID="{E35AA269-7791-4D12-B282-450F93D2521B}" presName="middleNode" presStyleCnt="0"/>
      <dgm:spPr/>
    </dgm:pt>
    <dgm:pt modelId="{D63F797B-BDC1-45E2-B20F-A4B56C32B4BD}" type="pres">
      <dgm:prSet presAssocID="{E35AA269-7791-4D12-B282-450F93D2521B}" presName="padding" presStyleLbl="node1" presStyleIdx="4" presStyleCnt="10"/>
      <dgm:spPr/>
    </dgm:pt>
    <dgm:pt modelId="{CF9C8413-A4EF-4FA6-9DDF-778868EE6DC5}" type="pres">
      <dgm:prSet presAssocID="{E35AA269-7791-4D12-B282-450F93D2521B}" presName="shape" presStyleLbl="node1" presStyleIdx="5" presStyleCnt="10" custScaleX="129541" custScaleY="118755">
        <dgm:presLayoutVars>
          <dgm:bulletEnabled val="1"/>
        </dgm:presLayoutVars>
      </dgm:prSet>
      <dgm:spPr/>
    </dgm:pt>
    <dgm:pt modelId="{8CE5FF58-6714-40A5-9BFF-63EB26AB3C43}" type="pres">
      <dgm:prSet presAssocID="{1C743885-8D82-4844-9FDA-02EB9B311FC9}" presName="sibTrans" presStyleLbl="sibTrans2D1" presStyleIdx="5" presStyleCnt="9"/>
      <dgm:spPr/>
    </dgm:pt>
    <dgm:pt modelId="{C7A51931-4685-41EF-9131-33C28EB0816F}" type="pres">
      <dgm:prSet presAssocID="{A57F8DC5-B7B5-4711-B4BA-A17D544B980A}" presName="middleNode" presStyleCnt="0"/>
      <dgm:spPr/>
    </dgm:pt>
    <dgm:pt modelId="{15F68DEE-E409-4917-8C6D-B528CBA65CD9}" type="pres">
      <dgm:prSet presAssocID="{A57F8DC5-B7B5-4711-B4BA-A17D544B980A}" presName="padding" presStyleLbl="node1" presStyleIdx="5" presStyleCnt="10"/>
      <dgm:spPr/>
    </dgm:pt>
    <dgm:pt modelId="{28E69F4E-B4E7-42DB-9A0A-DC0893E1A5F4}" type="pres">
      <dgm:prSet presAssocID="{A57F8DC5-B7B5-4711-B4BA-A17D544B980A}" presName="shape" presStyleLbl="node1" presStyleIdx="6" presStyleCnt="10">
        <dgm:presLayoutVars>
          <dgm:bulletEnabled val="1"/>
        </dgm:presLayoutVars>
      </dgm:prSet>
      <dgm:spPr/>
    </dgm:pt>
    <dgm:pt modelId="{F397B0E3-20E2-4869-A381-83006EE918F0}" type="pres">
      <dgm:prSet presAssocID="{8CE6BE4A-CCD1-446F-8AB4-E9EB1118E4E6}" presName="sibTrans" presStyleLbl="sibTrans2D1" presStyleIdx="6" presStyleCnt="9"/>
      <dgm:spPr/>
    </dgm:pt>
    <dgm:pt modelId="{BF219A5A-2DBB-48B4-BE90-61BE94C67E8C}" type="pres">
      <dgm:prSet presAssocID="{AF83619A-28AC-4ED7-8D98-A71C7D0C2E10}" presName="middleNode" presStyleCnt="0"/>
      <dgm:spPr/>
    </dgm:pt>
    <dgm:pt modelId="{746F350F-3B1C-4F37-A894-2F015A973A54}" type="pres">
      <dgm:prSet presAssocID="{AF83619A-28AC-4ED7-8D98-A71C7D0C2E10}" presName="padding" presStyleLbl="node1" presStyleIdx="6" presStyleCnt="10"/>
      <dgm:spPr/>
    </dgm:pt>
    <dgm:pt modelId="{5B6EE94C-9F48-408E-AE95-B83DC7198F0B}" type="pres">
      <dgm:prSet presAssocID="{AF83619A-28AC-4ED7-8D98-A71C7D0C2E10}" presName="shape" presStyleLbl="node1" presStyleIdx="7" presStyleCnt="10">
        <dgm:presLayoutVars>
          <dgm:bulletEnabled val="1"/>
        </dgm:presLayoutVars>
      </dgm:prSet>
      <dgm:spPr/>
    </dgm:pt>
    <dgm:pt modelId="{9B0EF8BE-E4BB-418E-BE27-3693EAF1FDA6}" type="pres">
      <dgm:prSet presAssocID="{0CF8BA65-9F4B-4490-9BD2-965D2EAAED1B}" presName="sibTrans" presStyleLbl="sibTrans2D1" presStyleIdx="7" presStyleCnt="9"/>
      <dgm:spPr/>
    </dgm:pt>
    <dgm:pt modelId="{8DFDFC16-B820-454B-BC12-861EC7CC30DB}" type="pres">
      <dgm:prSet presAssocID="{847F8307-EF5C-4C2A-B764-E6D6AE52AD74}" presName="middleNode" presStyleCnt="0"/>
      <dgm:spPr/>
    </dgm:pt>
    <dgm:pt modelId="{1D7CA076-2292-458A-80C1-2D19F6292018}" type="pres">
      <dgm:prSet presAssocID="{847F8307-EF5C-4C2A-B764-E6D6AE52AD74}" presName="padding" presStyleLbl="node1" presStyleIdx="7" presStyleCnt="10"/>
      <dgm:spPr/>
    </dgm:pt>
    <dgm:pt modelId="{D78F7316-B505-4D9B-932D-519402514286}" type="pres">
      <dgm:prSet presAssocID="{847F8307-EF5C-4C2A-B764-E6D6AE52AD74}" presName="shape" presStyleLbl="node1" presStyleIdx="8" presStyleCnt="10">
        <dgm:presLayoutVars>
          <dgm:bulletEnabled val="1"/>
        </dgm:presLayoutVars>
      </dgm:prSet>
      <dgm:spPr/>
    </dgm:pt>
    <dgm:pt modelId="{DB72F4C1-1C70-475D-9A91-05940FBE046C}" type="pres">
      <dgm:prSet presAssocID="{B8BD56B0-52D8-4620-8B40-2837ABF67D4B}" presName="sibTrans" presStyleLbl="sibTrans2D1" presStyleIdx="8" presStyleCnt="9"/>
      <dgm:spPr/>
    </dgm:pt>
    <dgm:pt modelId="{1EC0BC1D-6E65-47FA-B59B-0CA432051F36}" type="pres">
      <dgm:prSet presAssocID="{775392D9-2C60-4C6D-B9BC-A87368E6A5FF}" presName="lastNode" presStyleLbl="node1" presStyleIdx="9" presStyleCnt="10">
        <dgm:presLayoutVars>
          <dgm:bulletEnabled val="1"/>
        </dgm:presLayoutVars>
      </dgm:prSet>
      <dgm:spPr/>
    </dgm:pt>
  </dgm:ptLst>
  <dgm:cxnLst>
    <dgm:cxn modelId="{35AB1F0C-487F-4338-9F4A-409A93AF61CA}" type="presOf" srcId="{A43076B3-0443-4D93-8972-2B7931AC2CB7}" destId="{B17F64D0-265D-430D-969F-0B2A44D0F617}" srcOrd="0" destOrd="0" presId="urn:microsoft.com/office/officeart/2005/8/layout/bProcess2"/>
    <dgm:cxn modelId="{AF71FE0C-8A36-4063-BCE2-B7E704AE091D}" type="presOf" srcId="{AF83619A-28AC-4ED7-8D98-A71C7D0C2E10}" destId="{5B6EE94C-9F48-408E-AE95-B83DC7198F0B}" srcOrd="0" destOrd="0" presId="urn:microsoft.com/office/officeart/2005/8/layout/bProcess2"/>
    <dgm:cxn modelId="{32615318-EE59-42D8-8264-ACC39D045B49}" srcId="{5364A0AC-E89D-49AE-93B7-9BB6D77EDFFB}" destId="{470D00DC-C50A-494C-B643-C9BFE046CC77}" srcOrd="3" destOrd="0" parTransId="{70639831-6DAB-4B30-8D90-2C8F3322316B}" sibTransId="{9108872D-B5CD-4143-B4B6-F42B19264475}"/>
    <dgm:cxn modelId="{7440F329-1EAD-41EA-95D6-61E228ADBE20}" srcId="{5364A0AC-E89D-49AE-93B7-9BB6D77EDFFB}" destId="{775392D9-2C60-4C6D-B9BC-A87368E6A5FF}" srcOrd="9" destOrd="0" parTransId="{D08073F9-FB08-4CA1-AAA4-CC332986215A}" sibTransId="{010452D5-1B14-4985-ADCE-79CE760F8BA0}"/>
    <dgm:cxn modelId="{AD90F929-0C1F-4B12-9585-C653B66ADEAF}" type="presOf" srcId="{E57F8626-17E1-4AD9-99D5-62CF96130FD5}" destId="{AAE4FAC0-F63D-42C8-A512-CE687E9ED084}" srcOrd="0" destOrd="0" presId="urn:microsoft.com/office/officeart/2005/8/layout/bProcess2"/>
    <dgm:cxn modelId="{97D1F52A-B7FA-4B9A-8E7B-EAEBE6CF312F}" type="presOf" srcId="{847F8307-EF5C-4C2A-B764-E6D6AE52AD74}" destId="{D78F7316-B505-4D9B-932D-519402514286}" srcOrd="0" destOrd="0" presId="urn:microsoft.com/office/officeart/2005/8/layout/bProcess2"/>
    <dgm:cxn modelId="{1DB33634-AAE7-4F36-9377-0317CDA38D39}" type="presOf" srcId="{FCF2EB9B-B58D-4B00-9EB3-BE08182C1082}" destId="{400F368F-4CF8-42E8-B25C-1A048275E2C6}" srcOrd="0" destOrd="0" presId="urn:microsoft.com/office/officeart/2005/8/layout/bProcess2"/>
    <dgm:cxn modelId="{7FE9953E-EA21-4809-B19E-E47557193C39}" srcId="{5364A0AC-E89D-49AE-93B7-9BB6D77EDFFB}" destId="{C2BECAE8-C051-4A63-A4C2-F7FCB580AB51}" srcOrd="2" destOrd="0" parTransId="{6FBE87DA-78DC-4F5A-871B-CAFD474AB0D5}" sibTransId="{A43076B3-0443-4D93-8972-2B7931AC2CB7}"/>
    <dgm:cxn modelId="{251F7162-1146-4C2C-9557-7376E9B8B2D3}" type="presOf" srcId="{99763203-4197-4661-9707-35CC0AF6F339}" destId="{11DDC0DC-9B1B-44CD-A7D5-AB5D34F20575}" srcOrd="0" destOrd="0" presId="urn:microsoft.com/office/officeart/2005/8/layout/bProcess2"/>
    <dgm:cxn modelId="{B3D16365-2D75-4028-AB70-5501B021A3A7}" type="presOf" srcId="{FE887F1E-93AC-4511-AB78-86E694D4A102}" destId="{BA77423E-CA22-456A-B9EA-54A55D871F64}" srcOrd="0" destOrd="0" presId="urn:microsoft.com/office/officeart/2005/8/layout/bProcess2"/>
    <dgm:cxn modelId="{76277E45-F295-49A1-BB3D-A6A4F3967D0A}" type="presOf" srcId="{470D00DC-C50A-494C-B643-C9BFE046CC77}" destId="{072B2FC9-91CC-410A-B3DA-A9947CB705BA}" srcOrd="0" destOrd="0" presId="urn:microsoft.com/office/officeart/2005/8/layout/bProcess2"/>
    <dgm:cxn modelId="{76D23D4B-E84E-4A6C-B4EB-6D2CC24C86E2}" type="presOf" srcId="{B8BD56B0-52D8-4620-8B40-2837ABF67D4B}" destId="{DB72F4C1-1C70-475D-9A91-05940FBE046C}" srcOrd="0" destOrd="0" presId="urn:microsoft.com/office/officeart/2005/8/layout/bProcess2"/>
    <dgm:cxn modelId="{316BCF6C-9550-42CC-B0C3-159D9A18BEBF}" srcId="{5364A0AC-E89D-49AE-93B7-9BB6D77EDFFB}" destId="{C74339DE-E393-47C0-86FE-724202D777E5}" srcOrd="1" destOrd="0" parTransId="{15AE204F-05A8-4AE7-8482-509856D8EA7E}" sibTransId="{FCF2EB9B-B58D-4B00-9EB3-BE08182C1082}"/>
    <dgm:cxn modelId="{7638FB4C-6F77-47EE-B437-2DCE822DAF3A}" srcId="{5364A0AC-E89D-49AE-93B7-9BB6D77EDFFB}" destId="{E35AA269-7791-4D12-B282-450F93D2521B}" srcOrd="5" destOrd="0" parTransId="{8FEE214E-56C1-4B9C-96FC-A9CC56430FF9}" sibTransId="{1C743885-8D82-4844-9FDA-02EB9B311FC9}"/>
    <dgm:cxn modelId="{4E24076D-41CA-4D98-994F-FAAA76DCBB5D}" type="presOf" srcId="{E35AA269-7791-4D12-B282-450F93D2521B}" destId="{CF9C8413-A4EF-4FA6-9DDF-778868EE6DC5}" srcOrd="0" destOrd="0" presId="urn:microsoft.com/office/officeart/2005/8/layout/bProcess2"/>
    <dgm:cxn modelId="{DED4B250-5268-4384-B07F-FFAB648FC27C}" type="presOf" srcId="{A57F8DC5-B7B5-4711-B4BA-A17D544B980A}" destId="{28E69F4E-B4E7-42DB-9A0A-DC0893E1A5F4}" srcOrd="0" destOrd="0" presId="urn:microsoft.com/office/officeart/2005/8/layout/bProcess2"/>
    <dgm:cxn modelId="{2FC82971-E359-447D-B565-8A2532E5E21A}" type="presOf" srcId="{8CE6BE4A-CCD1-446F-8AB4-E9EB1118E4E6}" destId="{F397B0E3-20E2-4869-A381-83006EE918F0}" srcOrd="0" destOrd="0" presId="urn:microsoft.com/office/officeart/2005/8/layout/bProcess2"/>
    <dgm:cxn modelId="{5303AC77-3383-4122-BD20-F57184E73821}" srcId="{5364A0AC-E89D-49AE-93B7-9BB6D77EDFFB}" destId="{E57F8626-17E1-4AD9-99D5-62CF96130FD5}" srcOrd="4" destOrd="0" parTransId="{F71FFC2D-3DED-4096-8AC6-0B48E782E4DF}" sibTransId="{2E53A5F5-C29D-44F1-A6BF-55D381D2331D}"/>
    <dgm:cxn modelId="{F5A9957E-D820-4A41-A0DA-E85DDBA8E253}" type="presOf" srcId="{C2BECAE8-C051-4A63-A4C2-F7FCB580AB51}" destId="{6544FF86-45E4-4841-ADC4-4603F969A1FA}" srcOrd="0" destOrd="0" presId="urn:microsoft.com/office/officeart/2005/8/layout/bProcess2"/>
    <dgm:cxn modelId="{D42FCE83-7186-4558-A5E9-F4E89DB4387E}" type="presOf" srcId="{C74339DE-E393-47C0-86FE-724202D777E5}" destId="{F69ED866-D403-4F6F-B12E-9C2ABABBFB74}" srcOrd="0" destOrd="0" presId="urn:microsoft.com/office/officeart/2005/8/layout/bProcess2"/>
    <dgm:cxn modelId="{D04D9C84-1AF3-4967-85C3-AA4A665BD6D5}" srcId="{5364A0AC-E89D-49AE-93B7-9BB6D77EDFFB}" destId="{A57F8DC5-B7B5-4711-B4BA-A17D544B980A}" srcOrd="6" destOrd="0" parTransId="{B8F04E28-402F-4F49-A2ED-38011B543C12}" sibTransId="{8CE6BE4A-CCD1-446F-8AB4-E9EB1118E4E6}"/>
    <dgm:cxn modelId="{7F13FC89-F4ED-4342-8F39-A801EB631852}" type="presOf" srcId="{775392D9-2C60-4C6D-B9BC-A87368E6A5FF}" destId="{1EC0BC1D-6E65-47FA-B59B-0CA432051F36}" srcOrd="0" destOrd="0" presId="urn:microsoft.com/office/officeart/2005/8/layout/bProcess2"/>
    <dgm:cxn modelId="{66B8B78C-E013-4C9B-8746-7406F1F29583}" type="presOf" srcId="{0CF8BA65-9F4B-4490-9BD2-965D2EAAED1B}" destId="{9B0EF8BE-E4BB-418E-BE27-3693EAF1FDA6}" srcOrd="0" destOrd="0" presId="urn:microsoft.com/office/officeart/2005/8/layout/bProcess2"/>
    <dgm:cxn modelId="{88DF92AE-30BC-4958-AE62-936E980B9C55}" srcId="{5364A0AC-E89D-49AE-93B7-9BB6D77EDFFB}" destId="{AF83619A-28AC-4ED7-8D98-A71C7D0C2E10}" srcOrd="7" destOrd="0" parTransId="{76CE7ADC-2576-4DFC-85BE-EB40AF4A8FED}" sibTransId="{0CF8BA65-9F4B-4490-9BD2-965D2EAAED1B}"/>
    <dgm:cxn modelId="{54A6C1B5-DD54-402B-B8CA-D5291249A7EE}" type="presOf" srcId="{1C743885-8D82-4844-9FDA-02EB9B311FC9}" destId="{8CE5FF58-6714-40A5-9BFF-63EB26AB3C43}" srcOrd="0" destOrd="0" presId="urn:microsoft.com/office/officeart/2005/8/layout/bProcess2"/>
    <dgm:cxn modelId="{8A47F8C1-1B06-423A-8572-B38FE7A03661}" type="presOf" srcId="{9108872D-B5CD-4143-B4B6-F42B19264475}" destId="{579F46EA-9C71-4506-9208-0FB857476E01}" srcOrd="0" destOrd="0" presId="urn:microsoft.com/office/officeart/2005/8/layout/bProcess2"/>
    <dgm:cxn modelId="{33A7B3C9-8D86-4767-A7FB-A25D856382DD}" srcId="{5364A0AC-E89D-49AE-93B7-9BB6D77EDFFB}" destId="{99763203-4197-4661-9707-35CC0AF6F339}" srcOrd="0" destOrd="0" parTransId="{256570A0-BF2E-4AEE-94EA-D295386268B7}" sibTransId="{FE887F1E-93AC-4511-AB78-86E694D4A102}"/>
    <dgm:cxn modelId="{CFF722D6-93DC-4E91-9E10-4F5A1845070C}" type="presOf" srcId="{2E53A5F5-C29D-44F1-A6BF-55D381D2331D}" destId="{5B457C71-7C7D-4710-9271-D3F6B32D7435}" srcOrd="0" destOrd="0" presId="urn:microsoft.com/office/officeart/2005/8/layout/bProcess2"/>
    <dgm:cxn modelId="{C43AFEE8-F014-4828-9E3E-6919E0855B96}" srcId="{5364A0AC-E89D-49AE-93B7-9BB6D77EDFFB}" destId="{847F8307-EF5C-4C2A-B764-E6D6AE52AD74}" srcOrd="8" destOrd="0" parTransId="{7F06D6DB-191F-40CF-A316-9212965755C9}" sibTransId="{B8BD56B0-52D8-4620-8B40-2837ABF67D4B}"/>
    <dgm:cxn modelId="{DCB4CEFB-7646-488D-B001-6417D9E0394E}" type="presOf" srcId="{5364A0AC-E89D-49AE-93B7-9BB6D77EDFFB}" destId="{C3400688-2D7C-474C-997B-5257DC61C5D7}" srcOrd="0" destOrd="0" presId="urn:microsoft.com/office/officeart/2005/8/layout/bProcess2"/>
    <dgm:cxn modelId="{095C35B2-3B4B-48E6-8119-F248060ED0F9}" type="presParOf" srcId="{C3400688-2D7C-474C-997B-5257DC61C5D7}" destId="{11DDC0DC-9B1B-44CD-A7D5-AB5D34F20575}" srcOrd="0" destOrd="0" presId="urn:microsoft.com/office/officeart/2005/8/layout/bProcess2"/>
    <dgm:cxn modelId="{54F45967-531A-479D-99F2-0AC5F6E528CB}" type="presParOf" srcId="{C3400688-2D7C-474C-997B-5257DC61C5D7}" destId="{BA77423E-CA22-456A-B9EA-54A55D871F64}" srcOrd="1" destOrd="0" presId="urn:microsoft.com/office/officeart/2005/8/layout/bProcess2"/>
    <dgm:cxn modelId="{FDA32649-6104-4EFB-AA63-34FE6C2BD4E8}" type="presParOf" srcId="{C3400688-2D7C-474C-997B-5257DC61C5D7}" destId="{5BADDAFE-E9F3-4EA5-AA83-5BF0D519BD05}" srcOrd="2" destOrd="0" presId="urn:microsoft.com/office/officeart/2005/8/layout/bProcess2"/>
    <dgm:cxn modelId="{4520B862-D1C1-4ACB-8287-CFD43443195E}" type="presParOf" srcId="{5BADDAFE-E9F3-4EA5-AA83-5BF0D519BD05}" destId="{67213D69-A5DE-4E7D-8D1B-074F2A519ABF}" srcOrd="0" destOrd="0" presId="urn:microsoft.com/office/officeart/2005/8/layout/bProcess2"/>
    <dgm:cxn modelId="{15797465-5966-4F83-8535-1EDB41B01252}" type="presParOf" srcId="{5BADDAFE-E9F3-4EA5-AA83-5BF0D519BD05}" destId="{F69ED866-D403-4F6F-B12E-9C2ABABBFB74}" srcOrd="1" destOrd="0" presId="urn:microsoft.com/office/officeart/2005/8/layout/bProcess2"/>
    <dgm:cxn modelId="{F94AD464-2E11-44BA-ACF3-CE2FBC4D11BD}" type="presParOf" srcId="{C3400688-2D7C-474C-997B-5257DC61C5D7}" destId="{400F368F-4CF8-42E8-B25C-1A048275E2C6}" srcOrd="3" destOrd="0" presId="urn:microsoft.com/office/officeart/2005/8/layout/bProcess2"/>
    <dgm:cxn modelId="{D57B4383-AF16-4B92-ACBF-AB098B470B36}" type="presParOf" srcId="{C3400688-2D7C-474C-997B-5257DC61C5D7}" destId="{9EE489F9-B011-4E46-93E2-D69D42273F0F}" srcOrd="4" destOrd="0" presId="urn:microsoft.com/office/officeart/2005/8/layout/bProcess2"/>
    <dgm:cxn modelId="{CFBB38F7-2A64-47C7-93E1-A4CF1B168E4F}" type="presParOf" srcId="{9EE489F9-B011-4E46-93E2-D69D42273F0F}" destId="{B1D6B377-7591-48DA-98BC-A179A6A06938}" srcOrd="0" destOrd="0" presId="urn:microsoft.com/office/officeart/2005/8/layout/bProcess2"/>
    <dgm:cxn modelId="{6D4D64FD-4B6B-4BFD-812E-3F9560699ED4}" type="presParOf" srcId="{9EE489F9-B011-4E46-93E2-D69D42273F0F}" destId="{6544FF86-45E4-4841-ADC4-4603F969A1FA}" srcOrd="1" destOrd="0" presId="urn:microsoft.com/office/officeart/2005/8/layout/bProcess2"/>
    <dgm:cxn modelId="{9E2BB623-10B0-4FC4-880E-405736C68B6A}" type="presParOf" srcId="{C3400688-2D7C-474C-997B-5257DC61C5D7}" destId="{B17F64D0-265D-430D-969F-0B2A44D0F617}" srcOrd="5" destOrd="0" presId="urn:microsoft.com/office/officeart/2005/8/layout/bProcess2"/>
    <dgm:cxn modelId="{2DDA8FD7-1596-4BFD-8009-B18A2EBFD960}" type="presParOf" srcId="{C3400688-2D7C-474C-997B-5257DC61C5D7}" destId="{99922561-C74C-40DD-94B4-74BD2E99B7A9}" srcOrd="6" destOrd="0" presId="urn:microsoft.com/office/officeart/2005/8/layout/bProcess2"/>
    <dgm:cxn modelId="{FF2644A6-5C94-4D6C-82E9-58EC6DCDE193}" type="presParOf" srcId="{99922561-C74C-40DD-94B4-74BD2E99B7A9}" destId="{B1DD27AE-9552-42EB-A676-A65DDA208401}" srcOrd="0" destOrd="0" presId="urn:microsoft.com/office/officeart/2005/8/layout/bProcess2"/>
    <dgm:cxn modelId="{1628C706-C934-4B62-8294-51BAA5041203}" type="presParOf" srcId="{99922561-C74C-40DD-94B4-74BD2E99B7A9}" destId="{072B2FC9-91CC-410A-B3DA-A9947CB705BA}" srcOrd="1" destOrd="0" presId="urn:microsoft.com/office/officeart/2005/8/layout/bProcess2"/>
    <dgm:cxn modelId="{5DFF41A0-6FA3-4D40-864F-98C4CC90FE56}" type="presParOf" srcId="{C3400688-2D7C-474C-997B-5257DC61C5D7}" destId="{579F46EA-9C71-4506-9208-0FB857476E01}" srcOrd="7" destOrd="0" presId="urn:microsoft.com/office/officeart/2005/8/layout/bProcess2"/>
    <dgm:cxn modelId="{22ECA7A8-EDA3-4C56-B78D-7CD67D9E36BC}" type="presParOf" srcId="{C3400688-2D7C-474C-997B-5257DC61C5D7}" destId="{BF7DA8AC-B128-4650-AB33-B6E3373F2BA2}" srcOrd="8" destOrd="0" presId="urn:microsoft.com/office/officeart/2005/8/layout/bProcess2"/>
    <dgm:cxn modelId="{BAAA1F75-A956-4FB8-8530-2A389D151CBB}" type="presParOf" srcId="{BF7DA8AC-B128-4650-AB33-B6E3373F2BA2}" destId="{FCD3A68D-D173-4A95-B80C-B9FD27C90BB2}" srcOrd="0" destOrd="0" presId="urn:microsoft.com/office/officeart/2005/8/layout/bProcess2"/>
    <dgm:cxn modelId="{6A4466FC-6345-4F28-AAEC-DEBEC80D3B14}" type="presParOf" srcId="{BF7DA8AC-B128-4650-AB33-B6E3373F2BA2}" destId="{AAE4FAC0-F63D-42C8-A512-CE687E9ED084}" srcOrd="1" destOrd="0" presId="urn:microsoft.com/office/officeart/2005/8/layout/bProcess2"/>
    <dgm:cxn modelId="{0C8CC9BD-2E3F-477C-92C5-84871FF55D6C}" type="presParOf" srcId="{C3400688-2D7C-474C-997B-5257DC61C5D7}" destId="{5B457C71-7C7D-4710-9271-D3F6B32D7435}" srcOrd="9" destOrd="0" presId="urn:microsoft.com/office/officeart/2005/8/layout/bProcess2"/>
    <dgm:cxn modelId="{2294CD26-45B1-42D3-ADCA-76B90D3F4566}" type="presParOf" srcId="{C3400688-2D7C-474C-997B-5257DC61C5D7}" destId="{E41C7A54-5371-4D47-8F4E-326BFCB0C9B3}" srcOrd="10" destOrd="0" presId="urn:microsoft.com/office/officeart/2005/8/layout/bProcess2"/>
    <dgm:cxn modelId="{F482DE9D-BA5F-4AA8-8977-447353F64683}" type="presParOf" srcId="{E41C7A54-5371-4D47-8F4E-326BFCB0C9B3}" destId="{D63F797B-BDC1-45E2-B20F-A4B56C32B4BD}" srcOrd="0" destOrd="0" presId="urn:microsoft.com/office/officeart/2005/8/layout/bProcess2"/>
    <dgm:cxn modelId="{38501B26-B6C1-44A7-BB5C-CCEFB0413C09}" type="presParOf" srcId="{E41C7A54-5371-4D47-8F4E-326BFCB0C9B3}" destId="{CF9C8413-A4EF-4FA6-9DDF-778868EE6DC5}" srcOrd="1" destOrd="0" presId="urn:microsoft.com/office/officeart/2005/8/layout/bProcess2"/>
    <dgm:cxn modelId="{E1C34488-A734-4AE1-8C11-4B2ADEB69396}" type="presParOf" srcId="{C3400688-2D7C-474C-997B-5257DC61C5D7}" destId="{8CE5FF58-6714-40A5-9BFF-63EB26AB3C43}" srcOrd="11" destOrd="0" presId="urn:microsoft.com/office/officeart/2005/8/layout/bProcess2"/>
    <dgm:cxn modelId="{5EFD91C2-D7AE-4152-A525-FCC990D852B2}" type="presParOf" srcId="{C3400688-2D7C-474C-997B-5257DC61C5D7}" destId="{C7A51931-4685-41EF-9131-33C28EB0816F}" srcOrd="12" destOrd="0" presId="urn:microsoft.com/office/officeart/2005/8/layout/bProcess2"/>
    <dgm:cxn modelId="{C08F9A9B-CFFA-4132-8B91-C5C86C9B10A1}" type="presParOf" srcId="{C7A51931-4685-41EF-9131-33C28EB0816F}" destId="{15F68DEE-E409-4917-8C6D-B528CBA65CD9}" srcOrd="0" destOrd="0" presId="urn:microsoft.com/office/officeart/2005/8/layout/bProcess2"/>
    <dgm:cxn modelId="{C81951E8-9D2F-4718-9734-59BC74B6E2E5}" type="presParOf" srcId="{C7A51931-4685-41EF-9131-33C28EB0816F}" destId="{28E69F4E-B4E7-42DB-9A0A-DC0893E1A5F4}" srcOrd="1" destOrd="0" presId="urn:microsoft.com/office/officeart/2005/8/layout/bProcess2"/>
    <dgm:cxn modelId="{BE459C80-1045-4581-A706-A32A6B69E3C0}" type="presParOf" srcId="{C3400688-2D7C-474C-997B-5257DC61C5D7}" destId="{F397B0E3-20E2-4869-A381-83006EE918F0}" srcOrd="13" destOrd="0" presId="urn:microsoft.com/office/officeart/2005/8/layout/bProcess2"/>
    <dgm:cxn modelId="{F733A3A5-7B15-4767-873B-7114EE2FCC43}" type="presParOf" srcId="{C3400688-2D7C-474C-997B-5257DC61C5D7}" destId="{BF219A5A-2DBB-48B4-BE90-61BE94C67E8C}" srcOrd="14" destOrd="0" presId="urn:microsoft.com/office/officeart/2005/8/layout/bProcess2"/>
    <dgm:cxn modelId="{E4DE5256-54BF-46B8-BF49-B755FF8501C1}" type="presParOf" srcId="{BF219A5A-2DBB-48B4-BE90-61BE94C67E8C}" destId="{746F350F-3B1C-4F37-A894-2F015A973A54}" srcOrd="0" destOrd="0" presId="urn:microsoft.com/office/officeart/2005/8/layout/bProcess2"/>
    <dgm:cxn modelId="{389341FA-3B31-4E57-B8E0-8134C43E36C1}" type="presParOf" srcId="{BF219A5A-2DBB-48B4-BE90-61BE94C67E8C}" destId="{5B6EE94C-9F48-408E-AE95-B83DC7198F0B}" srcOrd="1" destOrd="0" presId="urn:microsoft.com/office/officeart/2005/8/layout/bProcess2"/>
    <dgm:cxn modelId="{DC6D81BE-6089-469A-B096-E5FEC0991CF7}" type="presParOf" srcId="{C3400688-2D7C-474C-997B-5257DC61C5D7}" destId="{9B0EF8BE-E4BB-418E-BE27-3693EAF1FDA6}" srcOrd="15" destOrd="0" presId="urn:microsoft.com/office/officeart/2005/8/layout/bProcess2"/>
    <dgm:cxn modelId="{6B6F4936-A9B4-4CA7-BAA0-CC323D5A0815}" type="presParOf" srcId="{C3400688-2D7C-474C-997B-5257DC61C5D7}" destId="{8DFDFC16-B820-454B-BC12-861EC7CC30DB}" srcOrd="16" destOrd="0" presId="urn:microsoft.com/office/officeart/2005/8/layout/bProcess2"/>
    <dgm:cxn modelId="{3D0E0C68-87A2-44BC-9E47-424C5256A9C7}" type="presParOf" srcId="{8DFDFC16-B820-454B-BC12-861EC7CC30DB}" destId="{1D7CA076-2292-458A-80C1-2D19F6292018}" srcOrd="0" destOrd="0" presId="urn:microsoft.com/office/officeart/2005/8/layout/bProcess2"/>
    <dgm:cxn modelId="{A6D4F847-9FB0-4AD2-B50C-95458D7B967F}" type="presParOf" srcId="{8DFDFC16-B820-454B-BC12-861EC7CC30DB}" destId="{D78F7316-B505-4D9B-932D-519402514286}" srcOrd="1" destOrd="0" presId="urn:microsoft.com/office/officeart/2005/8/layout/bProcess2"/>
    <dgm:cxn modelId="{D5A656C3-CC39-45C7-8335-DB431DFD436B}" type="presParOf" srcId="{C3400688-2D7C-474C-997B-5257DC61C5D7}" destId="{DB72F4C1-1C70-475D-9A91-05940FBE046C}" srcOrd="17" destOrd="0" presId="urn:microsoft.com/office/officeart/2005/8/layout/bProcess2"/>
    <dgm:cxn modelId="{1F20785E-9390-454A-B8FB-87308F429360}" type="presParOf" srcId="{C3400688-2D7C-474C-997B-5257DC61C5D7}" destId="{1EC0BC1D-6E65-47FA-B59B-0CA432051F36}" srcOrd="18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2E200E0-BE74-422F-9C74-29BC9B2BEC79}" type="doc">
      <dgm:prSet loTypeId="urn:microsoft.com/office/officeart/2005/8/layout/gear1" loCatId="process" qsTypeId="urn:microsoft.com/office/officeart/2005/8/quickstyle/simple5" qsCatId="simple" csTypeId="urn:microsoft.com/office/officeart/2005/8/colors/accent1_2" csCatId="accent1" phldr="1"/>
      <dgm:spPr/>
    </dgm:pt>
    <dgm:pt modelId="{45B2DDE1-D6C3-44C5-95FD-3117B111CDCC}">
      <dgm:prSet phldrT="[Text]" custT="1"/>
      <dgm:spPr/>
      <dgm:t>
        <a:bodyPr/>
        <a:lstStyle/>
        <a:p>
          <a:r>
            <a:rPr lang="en-US" sz="4000" dirty="0">
              <a:latin typeface="Corbel" panose="020B0503020204020204" pitchFamily="34" charset="0"/>
            </a:rPr>
            <a:t>App</a:t>
          </a:r>
          <a:endParaRPr lang="en-GB" sz="4000" dirty="0">
            <a:latin typeface="Corbel" panose="020B0503020204020204" pitchFamily="34" charset="0"/>
          </a:endParaRPr>
        </a:p>
      </dgm:t>
    </dgm:pt>
    <dgm:pt modelId="{7E2E8DA0-3ECC-411A-B798-C3F04EA113C6}" type="parTrans" cxnId="{7E4644E5-8538-45A3-8AA4-A5BA3A8EEB3B}">
      <dgm:prSet/>
      <dgm:spPr/>
      <dgm:t>
        <a:bodyPr/>
        <a:lstStyle/>
        <a:p>
          <a:endParaRPr lang="en-GB"/>
        </a:p>
      </dgm:t>
    </dgm:pt>
    <dgm:pt modelId="{56A6737E-CAAE-432A-9839-29CB5D8C5FD7}" type="sibTrans" cxnId="{7E4644E5-8538-45A3-8AA4-A5BA3A8EEB3B}">
      <dgm:prSet/>
      <dgm:spPr/>
      <dgm:t>
        <a:bodyPr/>
        <a:lstStyle/>
        <a:p>
          <a:endParaRPr lang="en-GB"/>
        </a:p>
      </dgm:t>
    </dgm:pt>
    <dgm:pt modelId="{3BB6420C-987F-4A62-B43D-5E3D1B727A2D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Sub Module</a:t>
          </a:r>
          <a:endParaRPr lang="en-GB" dirty="0">
            <a:latin typeface="Corbel" panose="020B0503020204020204" pitchFamily="34" charset="0"/>
          </a:endParaRPr>
        </a:p>
      </dgm:t>
    </dgm:pt>
    <dgm:pt modelId="{C896B34C-36FD-47A9-ACD8-441E7122754D}" type="parTrans" cxnId="{AF110890-CE37-4C4F-ADA0-09596E2AD343}">
      <dgm:prSet/>
      <dgm:spPr/>
      <dgm:t>
        <a:bodyPr/>
        <a:lstStyle/>
        <a:p>
          <a:endParaRPr lang="en-GB"/>
        </a:p>
      </dgm:t>
    </dgm:pt>
    <dgm:pt modelId="{4E10C472-7779-4120-9611-E371790012C6}" type="sibTrans" cxnId="{AF110890-CE37-4C4F-ADA0-09596E2AD343}">
      <dgm:prSet/>
      <dgm:spPr/>
      <dgm:t>
        <a:bodyPr/>
        <a:lstStyle/>
        <a:p>
          <a:endParaRPr lang="en-GB"/>
        </a:p>
      </dgm:t>
    </dgm:pt>
    <dgm:pt modelId="{A836293E-1D20-42F1-A153-50F7FD9832A1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Sub Module</a:t>
          </a:r>
          <a:endParaRPr lang="en-GB" dirty="0">
            <a:latin typeface="Corbel" panose="020B0503020204020204" pitchFamily="34" charset="0"/>
          </a:endParaRPr>
        </a:p>
      </dgm:t>
    </dgm:pt>
    <dgm:pt modelId="{7603CBEC-6358-49BE-AB4B-CCF86558E9E1}" type="parTrans" cxnId="{58D26F70-DAA2-4865-A142-E72AA587F31B}">
      <dgm:prSet/>
      <dgm:spPr/>
      <dgm:t>
        <a:bodyPr/>
        <a:lstStyle/>
        <a:p>
          <a:endParaRPr lang="en-GB"/>
        </a:p>
      </dgm:t>
    </dgm:pt>
    <dgm:pt modelId="{D338434D-C322-4965-A22F-DE16F6EFAE2D}" type="sibTrans" cxnId="{58D26F70-DAA2-4865-A142-E72AA587F31B}">
      <dgm:prSet/>
      <dgm:spPr/>
      <dgm:t>
        <a:bodyPr/>
        <a:lstStyle/>
        <a:p>
          <a:endParaRPr lang="en-GB"/>
        </a:p>
      </dgm:t>
    </dgm:pt>
    <dgm:pt modelId="{F6FC356B-543B-4D0D-990E-2DDF3496E646}" type="pres">
      <dgm:prSet presAssocID="{82E200E0-BE74-422F-9C74-29BC9B2BEC7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8FB9397-2EDD-42F5-8FD4-CE259C2C9561}" type="pres">
      <dgm:prSet presAssocID="{45B2DDE1-D6C3-44C5-95FD-3117B111CDCC}" presName="gear1" presStyleLbl="node1" presStyleIdx="0" presStyleCnt="3">
        <dgm:presLayoutVars>
          <dgm:chMax val="1"/>
          <dgm:bulletEnabled val="1"/>
        </dgm:presLayoutVars>
      </dgm:prSet>
      <dgm:spPr/>
    </dgm:pt>
    <dgm:pt modelId="{47F489CD-FE68-40E1-844A-25B2A8DB2027}" type="pres">
      <dgm:prSet presAssocID="{45B2DDE1-D6C3-44C5-95FD-3117B111CDCC}" presName="gear1srcNode" presStyleLbl="node1" presStyleIdx="0" presStyleCnt="3"/>
      <dgm:spPr/>
    </dgm:pt>
    <dgm:pt modelId="{C4DBC046-3AF4-4162-8A1A-AE4BD0C4BE75}" type="pres">
      <dgm:prSet presAssocID="{45B2DDE1-D6C3-44C5-95FD-3117B111CDCC}" presName="gear1dstNode" presStyleLbl="node1" presStyleIdx="0" presStyleCnt="3"/>
      <dgm:spPr/>
    </dgm:pt>
    <dgm:pt modelId="{37F79B82-892F-44D9-9C53-7FB17FEC4874}" type="pres">
      <dgm:prSet presAssocID="{3BB6420C-987F-4A62-B43D-5E3D1B727A2D}" presName="gear2" presStyleLbl="node1" presStyleIdx="1" presStyleCnt="3">
        <dgm:presLayoutVars>
          <dgm:chMax val="1"/>
          <dgm:bulletEnabled val="1"/>
        </dgm:presLayoutVars>
      </dgm:prSet>
      <dgm:spPr/>
    </dgm:pt>
    <dgm:pt modelId="{2EE05A33-3554-4AA5-8C67-2E295A1888D0}" type="pres">
      <dgm:prSet presAssocID="{3BB6420C-987F-4A62-B43D-5E3D1B727A2D}" presName="gear2srcNode" presStyleLbl="node1" presStyleIdx="1" presStyleCnt="3"/>
      <dgm:spPr/>
    </dgm:pt>
    <dgm:pt modelId="{CCA2C9B3-D434-4B53-B2AF-F828CA0FC468}" type="pres">
      <dgm:prSet presAssocID="{3BB6420C-987F-4A62-B43D-5E3D1B727A2D}" presName="gear2dstNode" presStyleLbl="node1" presStyleIdx="1" presStyleCnt="3"/>
      <dgm:spPr/>
    </dgm:pt>
    <dgm:pt modelId="{579C34D8-57C9-41E7-9067-E6F18C1E6377}" type="pres">
      <dgm:prSet presAssocID="{A836293E-1D20-42F1-A153-50F7FD9832A1}" presName="gear3" presStyleLbl="node1" presStyleIdx="2" presStyleCnt="3"/>
      <dgm:spPr/>
    </dgm:pt>
    <dgm:pt modelId="{AF24A669-B4A1-4E72-AD91-5F37A78B182A}" type="pres">
      <dgm:prSet presAssocID="{A836293E-1D20-42F1-A153-50F7FD9832A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1DD9B7AE-9197-49C6-8927-786BE8A84A97}" type="pres">
      <dgm:prSet presAssocID="{A836293E-1D20-42F1-A153-50F7FD9832A1}" presName="gear3srcNode" presStyleLbl="node1" presStyleIdx="2" presStyleCnt="3"/>
      <dgm:spPr/>
    </dgm:pt>
    <dgm:pt modelId="{5995284C-8CFF-432D-82A3-C9D52240050C}" type="pres">
      <dgm:prSet presAssocID="{A836293E-1D20-42F1-A153-50F7FD9832A1}" presName="gear3dstNode" presStyleLbl="node1" presStyleIdx="2" presStyleCnt="3"/>
      <dgm:spPr/>
    </dgm:pt>
    <dgm:pt modelId="{D8B4D18E-85B5-4328-84F6-94FDEA39E8BE}" type="pres">
      <dgm:prSet presAssocID="{56A6737E-CAAE-432A-9839-29CB5D8C5FD7}" presName="connector1" presStyleLbl="sibTrans2D1" presStyleIdx="0" presStyleCnt="3"/>
      <dgm:spPr/>
    </dgm:pt>
    <dgm:pt modelId="{21E8767B-A1A7-4D7B-9C35-D301CF66E9C4}" type="pres">
      <dgm:prSet presAssocID="{4E10C472-7779-4120-9611-E371790012C6}" presName="connector2" presStyleLbl="sibTrans2D1" presStyleIdx="1" presStyleCnt="3"/>
      <dgm:spPr/>
    </dgm:pt>
    <dgm:pt modelId="{F7CCFC7A-783C-4645-A8F3-1CD24EC799DF}" type="pres">
      <dgm:prSet presAssocID="{D338434D-C322-4965-A22F-DE16F6EFAE2D}" presName="connector3" presStyleLbl="sibTrans2D1" presStyleIdx="2" presStyleCnt="3"/>
      <dgm:spPr/>
    </dgm:pt>
  </dgm:ptLst>
  <dgm:cxnLst>
    <dgm:cxn modelId="{60E29704-C003-4485-8E85-BFF4418A5F8E}" type="presOf" srcId="{45B2DDE1-D6C3-44C5-95FD-3117B111CDCC}" destId="{47F489CD-FE68-40E1-844A-25B2A8DB2027}" srcOrd="1" destOrd="0" presId="urn:microsoft.com/office/officeart/2005/8/layout/gear1"/>
    <dgm:cxn modelId="{143AD310-C213-4EF3-AE19-3D85CB4F99D7}" type="presOf" srcId="{A836293E-1D20-42F1-A153-50F7FD9832A1}" destId="{5995284C-8CFF-432D-82A3-C9D52240050C}" srcOrd="3" destOrd="0" presId="urn:microsoft.com/office/officeart/2005/8/layout/gear1"/>
    <dgm:cxn modelId="{6E35DA40-C40D-4CEB-B073-39EB689DB60C}" type="presOf" srcId="{45B2DDE1-D6C3-44C5-95FD-3117B111CDCC}" destId="{88FB9397-2EDD-42F5-8FD4-CE259C2C9561}" srcOrd="0" destOrd="0" presId="urn:microsoft.com/office/officeart/2005/8/layout/gear1"/>
    <dgm:cxn modelId="{3F3FB35E-8B38-46D3-9972-F84C656E0C5E}" type="presOf" srcId="{3BB6420C-987F-4A62-B43D-5E3D1B727A2D}" destId="{CCA2C9B3-D434-4B53-B2AF-F828CA0FC468}" srcOrd="2" destOrd="0" presId="urn:microsoft.com/office/officeart/2005/8/layout/gear1"/>
    <dgm:cxn modelId="{58D26F70-DAA2-4865-A142-E72AA587F31B}" srcId="{82E200E0-BE74-422F-9C74-29BC9B2BEC79}" destId="{A836293E-1D20-42F1-A153-50F7FD9832A1}" srcOrd="2" destOrd="0" parTransId="{7603CBEC-6358-49BE-AB4B-CCF86558E9E1}" sibTransId="{D338434D-C322-4965-A22F-DE16F6EFAE2D}"/>
    <dgm:cxn modelId="{1CD51457-B6B2-4F3D-AC44-500B1E542456}" type="presOf" srcId="{A836293E-1D20-42F1-A153-50F7FD9832A1}" destId="{AF24A669-B4A1-4E72-AD91-5F37A78B182A}" srcOrd="1" destOrd="0" presId="urn:microsoft.com/office/officeart/2005/8/layout/gear1"/>
    <dgm:cxn modelId="{7D26ED78-5C9C-4439-9243-C90C31CE638B}" type="presOf" srcId="{82E200E0-BE74-422F-9C74-29BC9B2BEC79}" destId="{F6FC356B-543B-4D0D-990E-2DDF3496E646}" srcOrd="0" destOrd="0" presId="urn:microsoft.com/office/officeart/2005/8/layout/gear1"/>
    <dgm:cxn modelId="{9883577D-EEA0-4440-8041-7E14342171FB}" type="presOf" srcId="{D338434D-C322-4965-A22F-DE16F6EFAE2D}" destId="{F7CCFC7A-783C-4645-A8F3-1CD24EC799DF}" srcOrd="0" destOrd="0" presId="urn:microsoft.com/office/officeart/2005/8/layout/gear1"/>
    <dgm:cxn modelId="{DB935684-136B-44C6-B944-659E847AFDE5}" type="presOf" srcId="{3BB6420C-987F-4A62-B43D-5E3D1B727A2D}" destId="{2EE05A33-3554-4AA5-8C67-2E295A1888D0}" srcOrd="1" destOrd="0" presId="urn:microsoft.com/office/officeart/2005/8/layout/gear1"/>
    <dgm:cxn modelId="{92756189-89E1-4620-9392-D6BFB3083A2E}" type="presOf" srcId="{56A6737E-CAAE-432A-9839-29CB5D8C5FD7}" destId="{D8B4D18E-85B5-4328-84F6-94FDEA39E8BE}" srcOrd="0" destOrd="0" presId="urn:microsoft.com/office/officeart/2005/8/layout/gear1"/>
    <dgm:cxn modelId="{AF110890-CE37-4C4F-ADA0-09596E2AD343}" srcId="{82E200E0-BE74-422F-9C74-29BC9B2BEC79}" destId="{3BB6420C-987F-4A62-B43D-5E3D1B727A2D}" srcOrd="1" destOrd="0" parTransId="{C896B34C-36FD-47A9-ACD8-441E7122754D}" sibTransId="{4E10C472-7779-4120-9611-E371790012C6}"/>
    <dgm:cxn modelId="{F097C2A3-799B-42E5-A646-D9CABE388550}" type="presOf" srcId="{4E10C472-7779-4120-9611-E371790012C6}" destId="{21E8767B-A1A7-4D7B-9C35-D301CF66E9C4}" srcOrd="0" destOrd="0" presId="urn:microsoft.com/office/officeart/2005/8/layout/gear1"/>
    <dgm:cxn modelId="{4619B4B4-12C9-4CD0-9E1C-49297F2F067F}" type="presOf" srcId="{A836293E-1D20-42F1-A153-50F7FD9832A1}" destId="{579C34D8-57C9-41E7-9067-E6F18C1E6377}" srcOrd="0" destOrd="0" presId="urn:microsoft.com/office/officeart/2005/8/layout/gear1"/>
    <dgm:cxn modelId="{4705C5CA-359E-41AC-9F00-E3C0FB0E2885}" type="presOf" srcId="{45B2DDE1-D6C3-44C5-95FD-3117B111CDCC}" destId="{C4DBC046-3AF4-4162-8A1A-AE4BD0C4BE75}" srcOrd="2" destOrd="0" presId="urn:microsoft.com/office/officeart/2005/8/layout/gear1"/>
    <dgm:cxn modelId="{D94896D4-34FE-4BE9-874B-EA842B2DB92D}" type="presOf" srcId="{3BB6420C-987F-4A62-B43D-5E3D1B727A2D}" destId="{37F79B82-892F-44D9-9C53-7FB17FEC4874}" srcOrd="0" destOrd="0" presId="urn:microsoft.com/office/officeart/2005/8/layout/gear1"/>
    <dgm:cxn modelId="{7E4644E5-8538-45A3-8AA4-A5BA3A8EEB3B}" srcId="{82E200E0-BE74-422F-9C74-29BC9B2BEC79}" destId="{45B2DDE1-D6C3-44C5-95FD-3117B111CDCC}" srcOrd="0" destOrd="0" parTransId="{7E2E8DA0-3ECC-411A-B798-C3F04EA113C6}" sibTransId="{56A6737E-CAAE-432A-9839-29CB5D8C5FD7}"/>
    <dgm:cxn modelId="{49097BF6-D5CB-4B30-A911-A72A758B322A}" type="presOf" srcId="{A836293E-1D20-42F1-A153-50F7FD9832A1}" destId="{1DD9B7AE-9197-49C6-8927-786BE8A84A97}" srcOrd="2" destOrd="0" presId="urn:microsoft.com/office/officeart/2005/8/layout/gear1"/>
    <dgm:cxn modelId="{DB9002B0-683C-423F-8547-00AEE81B9F3F}" type="presParOf" srcId="{F6FC356B-543B-4D0D-990E-2DDF3496E646}" destId="{88FB9397-2EDD-42F5-8FD4-CE259C2C9561}" srcOrd="0" destOrd="0" presId="urn:microsoft.com/office/officeart/2005/8/layout/gear1"/>
    <dgm:cxn modelId="{D2F45F31-5817-43F7-8902-65845925A8E8}" type="presParOf" srcId="{F6FC356B-543B-4D0D-990E-2DDF3496E646}" destId="{47F489CD-FE68-40E1-844A-25B2A8DB2027}" srcOrd="1" destOrd="0" presId="urn:microsoft.com/office/officeart/2005/8/layout/gear1"/>
    <dgm:cxn modelId="{33929B34-1567-4429-95E0-8BD13197150B}" type="presParOf" srcId="{F6FC356B-543B-4D0D-990E-2DDF3496E646}" destId="{C4DBC046-3AF4-4162-8A1A-AE4BD0C4BE75}" srcOrd="2" destOrd="0" presId="urn:microsoft.com/office/officeart/2005/8/layout/gear1"/>
    <dgm:cxn modelId="{C11B7B29-BA35-42E4-8885-CB8A8EF8D42F}" type="presParOf" srcId="{F6FC356B-543B-4D0D-990E-2DDF3496E646}" destId="{37F79B82-892F-44D9-9C53-7FB17FEC4874}" srcOrd="3" destOrd="0" presId="urn:microsoft.com/office/officeart/2005/8/layout/gear1"/>
    <dgm:cxn modelId="{0F4A3D3C-8A80-4F95-B9DA-6BF25755A820}" type="presParOf" srcId="{F6FC356B-543B-4D0D-990E-2DDF3496E646}" destId="{2EE05A33-3554-4AA5-8C67-2E295A1888D0}" srcOrd="4" destOrd="0" presId="urn:microsoft.com/office/officeart/2005/8/layout/gear1"/>
    <dgm:cxn modelId="{FE594A70-9C52-4D84-BD0A-502985174873}" type="presParOf" srcId="{F6FC356B-543B-4D0D-990E-2DDF3496E646}" destId="{CCA2C9B3-D434-4B53-B2AF-F828CA0FC468}" srcOrd="5" destOrd="0" presId="urn:microsoft.com/office/officeart/2005/8/layout/gear1"/>
    <dgm:cxn modelId="{C60CE54D-18DD-4E2C-BCB1-D60029F96685}" type="presParOf" srcId="{F6FC356B-543B-4D0D-990E-2DDF3496E646}" destId="{579C34D8-57C9-41E7-9067-E6F18C1E6377}" srcOrd="6" destOrd="0" presId="urn:microsoft.com/office/officeart/2005/8/layout/gear1"/>
    <dgm:cxn modelId="{EDC8770F-9E63-46DE-9248-E537CB4CD9E5}" type="presParOf" srcId="{F6FC356B-543B-4D0D-990E-2DDF3496E646}" destId="{AF24A669-B4A1-4E72-AD91-5F37A78B182A}" srcOrd="7" destOrd="0" presId="urn:microsoft.com/office/officeart/2005/8/layout/gear1"/>
    <dgm:cxn modelId="{A2738BD0-88BB-4CCA-99E4-92338D9C685A}" type="presParOf" srcId="{F6FC356B-543B-4D0D-990E-2DDF3496E646}" destId="{1DD9B7AE-9197-49C6-8927-786BE8A84A97}" srcOrd="8" destOrd="0" presId="urn:microsoft.com/office/officeart/2005/8/layout/gear1"/>
    <dgm:cxn modelId="{C3940748-EF60-4E7A-AB77-6EB4CE8D0DA0}" type="presParOf" srcId="{F6FC356B-543B-4D0D-990E-2DDF3496E646}" destId="{5995284C-8CFF-432D-82A3-C9D52240050C}" srcOrd="9" destOrd="0" presId="urn:microsoft.com/office/officeart/2005/8/layout/gear1"/>
    <dgm:cxn modelId="{BC79433C-12C6-4AB5-B7CF-920F2CC375F7}" type="presParOf" srcId="{F6FC356B-543B-4D0D-990E-2DDF3496E646}" destId="{D8B4D18E-85B5-4328-84F6-94FDEA39E8BE}" srcOrd="10" destOrd="0" presId="urn:microsoft.com/office/officeart/2005/8/layout/gear1"/>
    <dgm:cxn modelId="{9A8A6E0D-E29F-4554-B038-18068E872105}" type="presParOf" srcId="{F6FC356B-543B-4D0D-990E-2DDF3496E646}" destId="{21E8767B-A1A7-4D7B-9C35-D301CF66E9C4}" srcOrd="11" destOrd="0" presId="urn:microsoft.com/office/officeart/2005/8/layout/gear1"/>
    <dgm:cxn modelId="{DE09B803-4FA9-4B9E-9D67-4F93DA8C5481}" type="presParOf" srcId="{F6FC356B-543B-4D0D-990E-2DDF3496E646}" destId="{F7CCFC7A-783C-4645-A8F3-1CD24EC799D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0B5E50F-25FC-4130-9F82-A5CBC502ADAB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14A82084-F354-4C60-8CA1-C6C8502F28A9}">
      <dgm:prSet phldrT="[Text]" custT="1"/>
      <dgm:spPr/>
      <dgm:t>
        <a:bodyPr/>
        <a:lstStyle/>
        <a:p>
          <a:r>
            <a:rPr lang="en-US" sz="4000" dirty="0">
              <a:latin typeface="Corbel" panose="020B0503020204020204" pitchFamily="34" charset="0"/>
            </a:rPr>
            <a:t>app</a:t>
          </a:r>
          <a:endParaRPr lang="en-GB" sz="4000" dirty="0">
            <a:latin typeface="Corbel" panose="020B0503020204020204" pitchFamily="34" charset="0"/>
          </a:endParaRPr>
        </a:p>
      </dgm:t>
    </dgm:pt>
    <dgm:pt modelId="{F22E0A92-409E-4C4D-A4F8-2F5CB8FE2AFC}" type="parTrans" cxnId="{43C7BC54-DC05-489A-9CC1-7CE40EF5A7BC}">
      <dgm:prSet/>
      <dgm:spPr/>
      <dgm:t>
        <a:bodyPr/>
        <a:lstStyle/>
        <a:p>
          <a:endParaRPr lang="en-GB"/>
        </a:p>
      </dgm:t>
    </dgm:pt>
    <dgm:pt modelId="{B67598A5-615E-4331-A64E-851142B07A93}" type="sibTrans" cxnId="{43C7BC54-DC05-489A-9CC1-7CE40EF5A7BC}">
      <dgm:prSet/>
      <dgm:spPr/>
      <dgm:t>
        <a:bodyPr/>
        <a:lstStyle/>
        <a:p>
          <a:endParaRPr lang="en-GB"/>
        </a:p>
      </dgm:t>
    </dgm:pt>
    <dgm:pt modelId="{7778317C-9E0E-4052-B171-9BB46C1446D2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add-bootstrap</a:t>
          </a:r>
          <a:endParaRPr lang="en-GB" dirty="0">
            <a:latin typeface="Corbel" panose="020B0503020204020204" pitchFamily="34" charset="0"/>
          </a:endParaRPr>
        </a:p>
      </dgm:t>
    </dgm:pt>
    <dgm:pt modelId="{0F995154-A9C1-4601-B319-F4ABED6D3431}" type="parTrans" cxnId="{8A61CB75-5E3A-4007-9F69-7680E124C507}">
      <dgm:prSet/>
      <dgm:spPr/>
      <dgm:t>
        <a:bodyPr/>
        <a:lstStyle/>
        <a:p>
          <a:endParaRPr lang="en-GB"/>
        </a:p>
      </dgm:t>
    </dgm:pt>
    <dgm:pt modelId="{7DE9E6ED-EA37-4BE4-B5BC-8F584676C9DB}" type="sibTrans" cxnId="{8A61CB75-5E3A-4007-9F69-7680E124C507}">
      <dgm:prSet/>
      <dgm:spPr/>
      <dgm:t>
        <a:bodyPr/>
        <a:lstStyle/>
        <a:p>
          <a:endParaRPr lang="en-GB"/>
        </a:p>
      </dgm:t>
    </dgm:pt>
    <dgm:pt modelId="{78F88376-0928-4F52-866C-632F3E61FF69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add-typescript</a:t>
          </a:r>
          <a:endParaRPr lang="en-GB" dirty="0">
            <a:latin typeface="Corbel" panose="020B0503020204020204" pitchFamily="34" charset="0"/>
          </a:endParaRPr>
        </a:p>
      </dgm:t>
    </dgm:pt>
    <dgm:pt modelId="{20339023-3B88-45E2-8C09-F3566C6E4EB3}" type="parTrans" cxnId="{C5C4F7C9-3C19-4A02-904B-D803F81632FA}">
      <dgm:prSet/>
      <dgm:spPr/>
      <dgm:t>
        <a:bodyPr/>
        <a:lstStyle/>
        <a:p>
          <a:endParaRPr lang="en-GB"/>
        </a:p>
      </dgm:t>
    </dgm:pt>
    <dgm:pt modelId="{99B7D861-FD32-4997-A259-D3189F781339}" type="sibTrans" cxnId="{C5C4F7C9-3C19-4A02-904B-D803F81632FA}">
      <dgm:prSet/>
      <dgm:spPr/>
      <dgm:t>
        <a:bodyPr/>
        <a:lstStyle/>
        <a:p>
          <a:endParaRPr lang="en-GB"/>
        </a:p>
      </dgm:t>
    </dgm:pt>
    <dgm:pt modelId="{B55C5860-1194-4F60-9F99-6565E304864D}" type="pres">
      <dgm:prSet presAssocID="{B0B5E50F-25FC-4130-9F82-A5CBC502ADA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D08164F-82D0-409B-B1B1-BB318D2F29DD}" type="pres">
      <dgm:prSet presAssocID="{14A82084-F354-4C60-8CA1-C6C8502F28A9}" presName="gear1" presStyleLbl="node1" presStyleIdx="0" presStyleCnt="3">
        <dgm:presLayoutVars>
          <dgm:chMax val="1"/>
          <dgm:bulletEnabled val="1"/>
        </dgm:presLayoutVars>
      </dgm:prSet>
      <dgm:spPr/>
    </dgm:pt>
    <dgm:pt modelId="{41D3ABB7-5C0F-4C6D-BD9A-D3585DAB955A}" type="pres">
      <dgm:prSet presAssocID="{14A82084-F354-4C60-8CA1-C6C8502F28A9}" presName="gear1srcNode" presStyleLbl="node1" presStyleIdx="0" presStyleCnt="3"/>
      <dgm:spPr/>
    </dgm:pt>
    <dgm:pt modelId="{4B3AAF40-91BC-43B5-9965-2FB88CC35625}" type="pres">
      <dgm:prSet presAssocID="{14A82084-F354-4C60-8CA1-C6C8502F28A9}" presName="gear1dstNode" presStyleLbl="node1" presStyleIdx="0" presStyleCnt="3"/>
      <dgm:spPr/>
    </dgm:pt>
    <dgm:pt modelId="{E67AC887-4FE7-41D5-9475-92A88436181C}" type="pres">
      <dgm:prSet presAssocID="{7778317C-9E0E-4052-B171-9BB46C1446D2}" presName="gear2" presStyleLbl="node1" presStyleIdx="1" presStyleCnt="3">
        <dgm:presLayoutVars>
          <dgm:chMax val="1"/>
          <dgm:bulletEnabled val="1"/>
        </dgm:presLayoutVars>
      </dgm:prSet>
      <dgm:spPr/>
    </dgm:pt>
    <dgm:pt modelId="{B91FC34F-A415-42DC-9734-43016690A93E}" type="pres">
      <dgm:prSet presAssocID="{7778317C-9E0E-4052-B171-9BB46C1446D2}" presName="gear2srcNode" presStyleLbl="node1" presStyleIdx="1" presStyleCnt="3"/>
      <dgm:spPr/>
    </dgm:pt>
    <dgm:pt modelId="{F85CE1EB-7077-45EC-B94F-A4530DF534B6}" type="pres">
      <dgm:prSet presAssocID="{7778317C-9E0E-4052-B171-9BB46C1446D2}" presName="gear2dstNode" presStyleLbl="node1" presStyleIdx="1" presStyleCnt="3"/>
      <dgm:spPr/>
    </dgm:pt>
    <dgm:pt modelId="{002F044F-4B41-43F1-8177-678AE6471631}" type="pres">
      <dgm:prSet presAssocID="{78F88376-0928-4F52-866C-632F3E61FF69}" presName="gear3" presStyleLbl="node1" presStyleIdx="2" presStyleCnt="3"/>
      <dgm:spPr/>
    </dgm:pt>
    <dgm:pt modelId="{DF5316D1-2A4B-4D58-8B18-0F4A599F124B}" type="pres">
      <dgm:prSet presAssocID="{78F88376-0928-4F52-866C-632F3E61FF6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9AB4061-5091-45BC-A3EF-6129DE339D27}" type="pres">
      <dgm:prSet presAssocID="{78F88376-0928-4F52-866C-632F3E61FF69}" presName="gear3srcNode" presStyleLbl="node1" presStyleIdx="2" presStyleCnt="3"/>
      <dgm:spPr/>
    </dgm:pt>
    <dgm:pt modelId="{E61C969C-DF6E-40C3-B440-D776D3BFBF40}" type="pres">
      <dgm:prSet presAssocID="{78F88376-0928-4F52-866C-632F3E61FF69}" presName="gear3dstNode" presStyleLbl="node1" presStyleIdx="2" presStyleCnt="3"/>
      <dgm:spPr/>
    </dgm:pt>
    <dgm:pt modelId="{B20AFEDD-0D74-4D54-982A-FCDEA6984B27}" type="pres">
      <dgm:prSet presAssocID="{B67598A5-615E-4331-A64E-851142B07A93}" presName="connector1" presStyleLbl="sibTrans2D1" presStyleIdx="0" presStyleCnt="3"/>
      <dgm:spPr/>
    </dgm:pt>
    <dgm:pt modelId="{64D6E974-6347-4000-8274-9296BE2B5A90}" type="pres">
      <dgm:prSet presAssocID="{7DE9E6ED-EA37-4BE4-B5BC-8F584676C9DB}" presName="connector2" presStyleLbl="sibTrans2D1" presStyleIdx="1" presStyleCnt="3"/>
      <dgm:spPr/>
    </dgm:pt>
    <dgm:pt modelId="{EBA9F159-B1C2-4228-A436-71A1599095C9}" type="pres">
      <dgm:prSet presAssocID="{99B7D861-FD32-4997-A259-D3189F781339}" presName="connector3" presStyleLbl="sibTrans2D1" presStyleIdx="2" presStyleCnt="3"/>
      <dgm:spPr/>
    </dgm:pt>
  </dgm:ptLst>
  <dgm:cxnLst>
    <dgm:cxn modelId="{4D2EE005-26D0-4878-A7DC-7B69B08838A9}" type="presOf" srcId="{7778317C-9E0E-4052-B171-9BB46C1446D2}" destId="{B91FC34F-A415-42DC-9734-43016690A93E}" srcOrd="1" destOrd="0" presId="urn:microsoft.com/office/officeart/2005/8/layout/gear1"/>
    <dgm:cxn modelId="{DC39E50A-ADB7-4DC2-ABBF-4996736EE1CE}" type="presOf" srcId="{78F88376-0928-4F52-866C-632F3E61FF69}" destId="{59AB4061-5091-45BC-A3EF-6129DE339D27}" srcOrd="2" destOrd="0" presId="urn:microsoft.com/office/officeart/2005/8/layout/gear1"/>
    <dgm:cxn modelId="{82CD2D11-7CA7-4FC4-96BC-97AF91405571}" type="presOf" srcId="{14A82084-F354-4C60-8CA1-C6C8502F28A9}" destId="{4B3AAF40-91BC-43B5-9965-2FB88CC35625}" srcOrd="2" destOrd="0" presId="urn:microsoft.com/office/officeart/2005/8/layout/gear1"/>
    <dgm:cxn modelId="{BA3BF91D-1F6C-4499-A88D-885291160D10}" type="presOf" srcId="{78F88376-0928-4F52-866C-632F3E61FF69}" destId="{DF5316D1-2A4B-4D58-8B18-0F4A599F124B}" srcOrd="1" destOrd="0" presId="urn:microsoft.com/office/officeart/2005/8/layout/gear1"/>
    <dgm:cxn modelId="{52B69629-5962-4A1A-B078-3916938EDD1F}" type="presOf" srcId="{14A82084-F354-4C60-8CA1-C6C8502F28A9}" destId="{2D08164F-82D0-409B-B1B1-BB318D2F29DD}" srcOrd="0" destOrd="0" presId="urn:microsoft.com/office/officeart/2005/8/layout/gear1"/>
    <dgm:cxn modelId="{EB180D32-1AEC-40CE-9E97-CA5EA249866D}" type="presOf" srcId="{78F88376-0928-4F52-866C-632F3E61FF69}" destId="{E61C969C-DF6E-40C3-B440-D776D3BFBF40}" srcOrd="3" destOrd="0" presId="urn:microsoft.com/office/officeart/2005/8/layout/gear1"/>
    <dgm:cxn modelId="{55774F3D-6D1A-430F-91D5-BF1BB9EADE1D}" type="presOf" srcId="{99B7D861-FD32-4997-A259-D3189F781339}" destId="{EBA9F159-B1C2-4228-A436-71A1599095C9}" srcOrd="0" destOrd="0" presId="urn:microsoft.com/office/officeart/2005/8/layout/gear1"/>
    <dgm:cxn modelId="{E11C1973-C0DB-44B0-99B6-7F17A95E1240}" type="presOf" srcId="{B67598A5-615E-4331-A64E-851142B07A93}" destId="{B20AFEDD-0D74-4D54-982A-FCDEA6984B27}" srcOrd="0" destOrd="0" presId="urn:microsoft.com/office/officeart/2005/8/layout/gear1"/>
    <dgm:cxn modelId="{43C7BC54-DC05-489A-9CC1-7CE40EF5A7BC}" srcId="{B0B5E50F-25FC-4130-9F82-A5CBC502ADAB}" destId="{14A82084-F354-4C60-8CA1-C6C8502F28A9}" srcOrd="0" destOrd="0" parTransId="{F22E0A92-409E-4C4D-A4F8-2F5CB8FE2AFC}" sibTransId="{B67598A5-615E-4331-A64E-851142B07A93}"/>
    <dgm:cxn modelId="{8A61CB75-5E3A-4007-9F69-7680E124C507}" srcId="{B0B5E50F-25FC-4130-9F82-A5CBC502ADAB}" destId="{7778317C-9E0E-4052-B171-9BB46C1446D2}" srcOrd="1" destOrd="0" parTransId="{0F995154-A9C1-4601-B319-F4ABED6D3431}" sibTransId="{7DE9E6ED-EA37-4BE4-B5BC-8F584676C9DB}"/>
    <dgm:cxn modelId="{BA52E657-1017-4586-AA5F-78F91CF9F14D}" type="presOf" srcId="{7778317C-9E0E-4052-B171-9BB46C1446D2}" destId="{F85CE1EB-7077-45EC-B94F-A4530DF534B6}" srcOrd="2" destOrd="0" presId="urn:microsoft.com/office/officeart/2005/8/layout/gear1"/>
    <dgm:cxn modelId="{AB2CC7A6-1F20-494E-BE57-17A32E3EB314}" type="presOf" srcId="{14A82084-F354-4C60-8CA1-C6C8502F28A9}" destId="{41D3ABB7-5C0F-4C6D-BD9A-D3585DAB955A}" srcOrd="1" destOrd="0" presId="urn:microsoft.com/office/officeart/2005/8/layout/gear1"/>
    <dgm:cxn modelId="{C1EEEBC1-1073-415C-90FB-E3D937E5FCB4}" type="presOf" srcId="{7778317C-9E0E-4052-B171-9BB46C1446D2}" destId="{E67AC887-4FE7-41D5-9475-92A88436181C}" srcOrd="0" destOrd="0" presId="urn:microsoft.com/office/officeart/2005/8/layout/gear1"/>
    <dgm:cxn modelId="{C5C4F7C9-3C19-4A02-904B-D803F81632FA}" srcId="{B0B5E50F-25FC-4130-9F82-A5CBC502ADAB}" destId="{78F88376-0928-4F52-866C-632F3E61FF69}" srcOrd="2" destOrd="0" parTransId="{20339023-3B88-45E2-8C09-F3566C6E4EB3}" sibTransId="{99B7D861-FD32-4997-A259-D3189F781339}"/>
    <dgm:cxn modelId="{E154BBDE-AAF4-4491-B028-88AAD60EDCA9}" type="presOf" srcId="{78F88376-0928-4F52-866C-632F3E61FF69}" destId="{002F044F-4B41-43F1-8177-678AE6471631}" srcOrd="0" destOrd="0" presId="urn:microsoft.com/office/officeart/2005/8/layout/gear1"/>
    <dgm:cxn modelId="{662A69E4-E507-4053-9A5C-04C4050CA626}" type="presOf" srcId="{7DE9E6ED-EA37-4BE4-B5BC-8F584676C9DB}" destId="{64D6E974-6347-4000-8274-9296BE2B5A90}" srcOrd="0" destOrd="0" presId="urn:microsoft.com/office/officeart/2005/8/layout/gear1"/>
    <dgm:cxn modelId="{5AE6C0FB-7C85-48B0-AEBE-915A8AE1D742}" type="presOf" srcId="{B0B5E50F-25FC-4130-9F82-A5CBC502ADAB}" destId="{B55C5860-1194-4F60-9F99-6565E304864D}" srcOrd="0" destOrd="0" presId="urn:microsoft.com/office/officeart/2005/8/layout/gear1"/>
    <dgm:cxn modelId="{7B6C8CAC-3A02-4192-AFF0-ABFB06D29EDD}" type="presParOf" srcId="{B55C5860-1194-4F60-9F99-6565E304864D}" destId="{2D08164F-82D0-409B-B1B1-BB318D2F29DD}" srcOrd="0" destOrd="0" presId="urn:microsoft.com/office/officeart/2005/8/layout/gear1"/>
    <dgm:cxn modelId="{99B9F594-1A42-4DF2-BBAE-3210F2537BCB}" type="presParOf" srcId="{B55C5860-1194-4F60-9F99-6565E304864D}" destId="{41D3ABB7-5C0F-4C6D-BD9A-D3585DAB955A}" srcOrd="1" destOrd="0" presId="urn:microsoft.com/office/officeart/2005/8/layout/gear1"/>
    <dgm:cxn modelId="{BE3818B3-E1AD-481C-89DC-D190574D7A02}" type="presParOf" srcId="{B55C5860-1194-4F60-9F99-6565E304864D}" destId="{4B3AAF40-91BC-43B5-9965-2FB88CC35625}" srcOrd="2" destOrd="0" presId="urn:microsoft.com/office/officeart/2005/8/layout/gear1"/>
    <dgm:cxn modelId="{863A4DEF-3CFC-4BD5-B37E-B1418876C051}" type="presParOf" srcId="{B55C5860-1194-4F60-9F99-6565E304864D}" destId="{E67AC887-4FE7-41D5-9475-92A88436181C}" srcOrd="3" destOrd="0" presId="urn:microsoft.com/office/officeart/2005/8/layout/gear1"/>
    <dgm:cxn modelId="{812C76A0-EAEB-43C1-9D39-678237B5E284}" type="presParOf" srcId="{B55C5860-1194-4F60-9F99-6565E304864D}" destId="{B91FC34F-A415-42DC-9734-43016690A93E}" srcOrd="4" destOrd="0" presId="urn:microsoft.com/office/officeart/2005/8/layout/gear1"/>
    <dgm:cxn modelId="{97476C5E-AE5A-494D-B248-CF9D2A45166C}" type="presParOf" srcId="{B55C5860-1194-4F60-9F99-6565E304864D}" destId="{F85CE1EB-7077-45EC-B94F-A4530DF534B6}" srcOrd="5" destOrd="0" presId="urn:microsoft.com/office/officeart/2005/8/layout/gear1"/>
    <dgm:cxn modelId="{AB5118C0-E432-498B-8515-22FC182EDFDE}" type="presParOf" srcId="{B55C5860-1194-4F60-9F99-6565E304864D}" destId="{002F044F-4B41-43F1-8177-678AE6471631}" srcOrd="6" destOrd="0" presId="urn:microsoft.com/office/officeart/2005/8/layout/gear1"/>
    <dgm:cxn modelId="{22F9BB4B-2893-4CA7-90DF-961FD72DE768}" type="presParOf" srcId="{B55C5860-1194-4F60-9F99-6565E304864D}" destId="{DF5316D1-2A4B-4D58-8B18-0F4A599F124B}" srcOrd="7" destOrd="0" presId="urn:microsoft.com/office/officeart/2005/8/layout/gear1"/>
    <dgm:cxn modelId="{3A1B0AFE-8627-406D-AF79-248BBC107A68}" type="presParOf" srcId="{B55C5860-1194-4F60-9F99-6565E304864D}" destId="{59AB4061-5091-45BC-A3EF-6129DE339D27}" srcOrd="8" destOrd="0" presId="urn:microsoft.com/office/officeart/2005/8/layout/gear1"/>
    <dgm:cxn modelId="{2C68491B-18A7-4CAB-BF93-38A1188F25B2}" type="presParOf" srcId="{B55C5860-1194-4F60-9F99-6565E304864D}" destId="{E61C969C-DF6E-40C3-B440-D776D3BFBF40}" srcOrd="9" destOrd="0" presId="urn:microsoft.com/office/officeart/2005/8/layout/gear1"/>
    <dgm:cxn modelId="{3643F837-5941-4322-B7E8-198BDCFD20B7}" type="presParOf" srcId="{B55C5860-1194-4F60-9F99-6565E304864D}" destId="{B20AFEDD-0D74-4D54-982A-FCDEA6984B27}" srcOrd="10" destOrd="0" presId="urn:microsoft.com/office/officeart/2005/8/layout/gear1"/>
    <dgm:cxn modelId="{C3DDA43F-14F4-4FDC-BDD6-6BB42D7AC2A5}" type="presParOf" srcId="{B55C5860-1194-4F60-9F99-6565E304864D}" destId="{64D6E974-6347-4000-8274-9296BE2B5A90}" srcOrd="11" destOrd="0" presId="urn:microsoft.com/office/officeart/2005/8/layout/gear1"/>
    <dgm:cxn modelId="{52AFB778-9815-42BF-A2E8-54FABD7DF3C1}" type="presParOf" srcId="{B55C5860-1194-4F60-9F99-6565E304864D}" destId="{EBA9F159-B1C2-4228-A436-71A1599095C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018C300-E6D7-4449-9EBE-8AE5EACFE74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687922-508E-4DCF-9344-CE15385FA685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Solution name</a:t>
          </a:r>
          <a:endParaRPr lang="en-GB" dirty="0">
            <a:latin typeface="Corbel" panose="020B0503020204020204" pitchFamily="34" charset="0"/>
          </a:endParaRPr>
        </a:p>
      </dgm:t>
    </dgm:pt>
    <dgm:pt modelId="{131D4962-CC26-44F8-98DD-FD1D8E3D1001}" type="parTrans" cxnId="{F6F29FE9-375B-4D83-A983-AB36A7FEEBF2}">
      <dgm:prSet/>
      <dgm:spPr/>
      <dgm:t>
        <a:bodyPr/>
        <a:lstStyle/>
        <a:p>
          <a:endParaRPr lang="en-GB"/>
        </a:p>
      </dgm:t>
    </dgm:pt>
    <dgm:pt modelId="{FFD71E5F-6D3E-4670-9B00-562E54BDD5BF}" type="sibTrans" cxnId="{F6F29FE9-375B-4D83-A983-AB36A7FEEBF2}">
      <dgm:prSet/>
      <dgm:spPr/>
      <dgm:t>
        <a:bodyPr/>
        <a:lstStyle/>
        <a:p>
          <a:endParaRPr lang="en-GB"/>
        </a:p>
      </dgm:t>
    </dgm:pt>
    <dgm:pt modelId="{BC04FAE6-75E7-419E-8614-D9CE17F99A04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Solution namespace</a:t>
          </a:r>
          <a:endParaRPr lang="en-GB" dirty="0">
            <a:latin typeface="Corbel" panose="020B0503020204020204" pitchFamily="34" charset="0"/>
          </a:endParaRPr>
        </a:p>
      </dgm:t>
    </dgm:pt>
    <dgm:pt modelId="{68A69A78-106E-4398-9075-F7EC34E5A073}" type="parTrans" cxnId="{616844EF-C615-4B24-A3BA-4620685C606A}">
      <dgm:prSet/>
      <dgm:spPr/>
      <dgm:t>
        <a:bodyPr/>
        <a:lstStyle/>
        <a:p>
          <a:endParaRPr lang="en-GB"/>
        </a:p>
      </dgm:t>
    </dgm:pt>
    <dgm:pt modelId="{4455BB9B-EA4F-4ED7-8AFB-7F6311733148}" type="sibTrans" cxnId="{616844EF-C615-4B24-A3BA-4620685C606A}">
      <dgm:prSet/>
      <dgm:spPr/>
      <dgm:t>
        <a:bodyPr/>
        <a:lstStyle/>
        <a:p>
          <a:endParaRPr lang="en-GB"/>
        </a:p>
      </dgm:t>
    </dgm:pt>
    <dgm:pt modelId="{5F0435A5-CFC9-4178-916F-711D03184877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MVC area name</a:t>
          </a:r>
          <a:endParaRPr lang="en-GB" dirty="0">
            <a:latin typeface="Corbel" panose="020B0503020204020204" pitchFamily="34" charset="0"/>
          </a:endParaRPr>
        </a:p>
      </dgm:t>
    </dgm:pt>
    <dgm:pt modelId="{DB344916-1850-4B97-A919-70243DFAB686}" type="parTrans" cxnId="{B8C9E38A-805A-4290-9A88-BC1B3824952D}">
      <dgm:prSet/>
      <dgm:spPr/>
      <dgm:t>
        <a:bodyPr/>
        <a:lstStyle/>
        <a:p>
          <a:endParaRPr lang="en-GB"/>
        </a:p>
      </dgm:t>
    </dgm:pt>
    <dgm:pt modelId="{007418B5-84EF-428E-A210-A7211BE4655F}" type="sibTrans" cxnId="{B8C9E38A-805A-4290-9A88-BC1B3824952D}">
      <dgm:prSet/>
      <dgm:spPr/>
      <dgm:t>
        <a:bodyPr/>
        <a:lstStyle/>
        <a:p>
          <a:endParaRPr lang="en-GB"/>
        </a:p>
      </dgm:t>
    </dgm:pt>
    <dgm:pt modelId="{8071CB99-916D-4E47-9036-22F48A4EC02A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Local Sitecore URL</a:t>
          </a:r>
          <a:endParaRPr lang="en-GB" dirty="0">
            <a:latin typeface="Corbel" panose="020B0503020204020204" pitchFamily="34" charset="0"/>
          </a:endParaRPr>
        </a:p>
      </dgm:t>
    </dgm:pt>
    <dgm:pt modelId="{DE727880-1717-4499-992F-B4340BAC82FB}" type="parTrans" cxnId="{5ABFFEF9-11A3-464B-87AE-11134E6AC358}">
      <dgm:prSet/>
      <dgm:spPr/>
      <dgm:t>
        <a:bodyPr/>
        <a:lstStyle/>
        <a:p>
          <a:endParaRPr lang="en-GB"/>
        </a:p>
      </dgm:t>
    </dgm:pt>
    <dgm:pt modelId="{26D4319D-63E9-4DE4-9091-E5DF322270A9}" type="sibTrans" cxnId="{5ABFFEF9-11A3-464B-87AE-11134E6AC358}">
      <dgm:prSet/>
      <dgm:spPr/>
      <dgm:t>
        <a:bodyPr/>
        <a:lstStyle/>
        <a:p>
          <a:endParaRPr lang="en-GB"/>
        </a:p>
      </dgm:t>
    </dgm:pt>
    <dgm:pt modelId="{7642B01C-9BC4-45F4-94C4-BD962D5BE5AB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Sitecore version</a:t>
          </a:r>
          <a:endParaRPr lang="en-GB" dirty="0">
            <a:latin typeface="Corbel" panose="020B0503020204020204" pitchFamily="34" charset="0"/>
          </a:endParaRPr>
        </a:p>
      </dgm:t>
    </dgm:pt>
    <dgm:pt modelId="{DB7B5ED2-9156-44EE-8B66-7EFFEC8C62BB}" type="parTrans" cxnId="{E2947801-0317-4998-8EAD-8F39ED2754F8}">
      <dgm:prSet/>
      <dgm:spPr/>
      <dgm:t>
        <a:bodyPr/>
        <a:lstStyle/>
        <a:p>
          <a:endParaRPr lang="en-GB"/>
        </a:p>
      </dgm:t>
    </dgm:pt>
    <dgm:pt modelId="{8132FA6C-F531-4A2A-8509-829C3DE32971}" type="sibTrans" cxnId="{E2947801-0317-4998-8EAD-8F39ED2754F8}">
      <dgm:prSet/>
      <dgm:spPr/>
      <dgm:t>
        <a:bodyPr/>
        <a:lstStyle/>
        <a:p>
          <a:endParaRPr lang="en-GB"/>
        </a:p>
      </dgm:t>
    </dgm:pt>
    <dgm:pt modelId="{2DE66D8B-47F6-41CB-8A25-D4B32AA18ACB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.NET framework</a:t>
          </a:r>
          <a:endParaRPr lang="en-GB" dirty="0">
            <a:latin typeface="Corbel" panose="020B0503020204020204" pitchFamily="34" charset="0"/>
          </a:endParaRPr>
        </a:p>
      </dgm:t>
    </dgm:pt>
    <dgm:pt modelId="{8CC59880-FE98-40E4-8885-B480B7912F31}" type="parTrans" cxnId="{1691240C-C76C-4E5F-8498-834B26C6D1E2}">
      <dgm:prSet/>
      <dgm:spPr/>
      <dgm:t>
        <a:bodyPr/>
        <a:lstStyle/>
        <a:p>
          <a:endParaRPr lang="en-GB"/>
        </a:p>
      </dgm:t>
    </dgm:pt>
    <dgm:pt modelId="{CBB0C983-1DEA-4A77-A8B6-7F0ACA066F4F}" type="sibTrans" cxnId="{1691240C-C76C-4E5F-8498-834B26C6D1E2}">
      <dgm:prSet/>
      <dgm:spPr/>
      <dgm:t>
        <a:bodyPr/>
        <a:lstStyle/>
        <a:p>
          <a:endParaRPr lang="en-GB"/>
        </a:p>
      </dgm:t>
    </dgm:pt>
    <dgm:pt modelId="{1A1902E1-E658-4071-AE11-CD41BFF2C1EF}" type="pres">
      <dgm:prSet presAssocID="{7018C300-E6D7-4449-9EBE-8AE5EACFE740}" presName="diagram" presStyleCnt="0">
        <dgm:presLayoutVars>
          <dgm:dir/>
          <dgm:resizeHandles val="exact"/>
        </dgm:presLayoutVars>
      </dgm:prSet>
      <dgm:spPr/>
    </dgm:pt>
    <dgm:pt modelId="{1076C390-30D5-4E27-841F-A4BEC6CE49B8}" type="pres">
      <dgm:prSet presAssocID="{A7687922-508E-4DCF-9344-CE15385FA685}" presName="node" presStyleLbl="node1" presStyleIdx="0" presStyleCnt="6">
        <dgm:presLayoutVars>
          <dgm:bulletEnabled val="1"/>
        </dgm:presLayoutVars>
      </dgm:prSet>
      <dgm:spPr/>
    </dgm:pt>
    <dgm:pt modelId="{DA1111AA-EFCC-4FFF-A859-585488013F04}" type="pres">
      <dgm:prSet presAssocID="{FFD71E5F-6D3E-4670-9B00-562E54BDD5BF}" presName="sibTrans" presStyleCnt="0"/>
      <dgm:spPr/>
    </dgm:pt>
    <dgm:pt modelId="{366DC725-4F2E-4C7F-A7F7-F592099BA100}" type="pres">
      <dgm:prSet presAssocID="{BC04FAE6-75E7-419E-8614-D9CE17F99A04}" presName="node" presStyleLbl="node1" presStyleIdx="1" presStyleCnt="6">
        <dgm:presLayoutVars>
          <dgm:bulletEnabled val="1"/>
        </dgm:presLayoutVars>
      </dgm:prSet>
      <dgm:spPr/>
    </dgm:pt>
    <dgm:pt modelId="{0AFBFD65-B172-4A91-BA3F-0F34D1C6B9CB}" type="pres">
      <dgm:prSet presAssocID="{4455BB9B-EA4F-4ED7-8AFB-7F6311733148}" presName="sibTrans" presStyleCnt="0"/>
      <dgm:spPr/>
    </dgm:pt>
    <dgm:pt modelId="{6819C104-7AED-4BED-8B39-BE4C6E925FE9}" type="pres">
      <dgm:prSet presAssocID="{5F0435A5-CFC9-4178-916F-711D03184877}" presName="node" presStyleLbl="node1" presStyleIdx="2" presStyleCnt="6">
        <dgm:presLayoutVars>
          <dgm:bulletEnabled val="1"/>
        </dgm:presLayoutVars>
      </dgm:prSet>
      <dgm:spPr/>
    </dgm:pt>
    <dgm:pt modelId="{C2165694-8009-489F-9CBA-388183C506AF}" type="pres">
      <dgm:prSet presAssocID="{007418B5-84EF-428E-A210-A7211BE4655F}" presName="sibTrans" presStyleCnt="0"/>
      <dgm:spPr/>
    </dgm:pt>
    <dgm:pt modelId="{4EC1FA1D-61F5-4D08-A09D-79ADF6A76230}" type="pres">
      <dgm:prSet presAssocID="{8071CB99-916D-4E47-9036-22F48A4EC02A}" presName="node" presStyleLbl="node1" presStyleIdx="3" presStyleCnt="6">
        <dgm:presLayoutVars>
          <dgm:bulletEnabled val="1"/>
        </dgm:presLayoutVars>
      </dgm:prSet>
      <dgm:spPr/>
    </dgm:pt>
    <dgm:pt modelId="{2C8F8F81-BE04-45AE-9001-063799FDBDAE}" type="pres">
      <dgm:prSet presAssocID="{26D4319D-63E9-4DE4-9091-E5DF322270A9}" presName="sibTrans" presStyleCnt="0"/>
      <dgm:spPr/>
    </dgm:pt>
    <dgm:pt modelId="{294A734A-1D43-4D5C-A694-739195F8A997}" type="pres">
      <dgm:prSet presAssocID="{7642B01C-9BC4-45F4-94C4-BD962D5BE5AB}" presName="node" presStyleLbl="node1" presStyleIdx="4" presStyleCnt="6">
        <dgm:presLayoutVars>
          <dgm:bulletEnabled val="1"/>
        </dgm:presLayoutVars>
      </dgm:prSet>
      <dgm:spPr/>
    </dgm:pt>
    <dgm:pt modelId="{1F5DF6C6-2A8B-4B15-B504-158D4E5C8CE7}" type="pres">
      <dgm:prSet presAssocID="{8132FA6C-F531-4A2A-8509-829C3DE32971}" presName="sibTrans" presStyleCnt="0"/>
      <dgm:spPr/>
    </dgm:pt>
    <dgm:pt modelId="{74B08B23-952A-493F-9064-67394254EC34}" type="pres">
      <dgm:prSet presAssocID="{2DE66D8B-47F6-41CB-8A25-D4B32AA18ACB}" presName="node" presStyleLbl="node1" presStyleIdx="5" presStyleCnt="6">
        <dgm:presLayoutVars>
          <dgm:bulletEnabled val="1"/>
        </dgm:presLayoutVars>
      </dgm:prSet>
      <dgm:spPr/>
    </dgm:pt>
  </dgm:ptLst>
  <dgm:cxnLst>
    <dgm:cxn modelId="{E2947801-0317-4998-8EAD-8F39ED2754F8}" srcId="{7018C300-E6D7-4449-9EBE-8AE5EACFE740}" destId="{7642B01C-9BC4-45F4-94C4-BD962D5BE5AB}" srcOrd="4" destOrd="0" parTransId="{DB7B5ED2-9156-44EE-8B66-7EFFEC8C62BB}" sibTransId="{8132FA6C-F531-4A2A-8509-829C3DE32971}"/>
    <dgm:cxn modelId="{1691240C-C76C-4E5F-8498-834B26C6D1E2}" srcId="{7018C300-E6D7-4449-9EBE-8AE5EACFE740}" destId="{2DE66D8B-47F6-41CB-8A25-D4B32AA18ACB}" srcOrd="5" destOrd="0" parTransId="{8CC59880-FE98-40E4-8885-B480B7912F31}" sibTransId="{CBB0C983-1DEA-4A77-A8B6-7F0ACA066F4F}"/>
    <dgm:cxn modelId="{A8771446-07A8-4CA6-8C2D-40D9E90BB3F4}" type="presOf" srcId="{8071CB99-916D-4E47-9036-22F48A4EC02A}" destId="{4EC1FA1D-61F5-4D08-A09D-79ADF6A76230}" srcOrd="0" destOrd="0" presId="urn:microsoft.com/office/officeart/2005/8/layout/default"/>
    <dgm:cxn modelId="{5384B65A-C4BB-4DD4-8AC8-C528AECE1690}" type="presOf" srcId="{BC04FAE6-75E7-419E-8614-D9CE17F99A04}" destId="{366DC725-4F2E-4C7F-A7F7-F592099BA100}" srcOrd="0" destOrd="0" presId="urn:microsoft.com/office/officeart/2005/8/layout/default"/>
    <dgm:cxn modelId="{B8C9E38A-805A-4290-9A88-BC1B3824952D}" srcId="{7018C300-E6D7-4449-9EBE-8AE5EACFE740}" destId="{5F0435A5-CFC9-4178-916F-711D03184877}" srcOrd="2" destOrd="0" parTransId="{DB344916-1850-4B97-A919-70243DFAB686}" sibTransId="{007418B5-84EF-428E-A210-A7211BE4655F}"/>
    <dgm:cxn modelId="{EF742DAB-F4B2-40AB-8B98-BCEA69634CE4}" type="presOf" srcId="{7642B01C-9BC4-45F4-94C4-BD962D5BE5AB}" destId="{294A734A-1D43-4D5C-A694-739195F8A997}" srcOrd="0" destOrd="0" presId="urn:microsoft.com/office/officeart/2005/8/layout/default"/>
    <dgm:cxn modelId="{785D5EC7-A98A-4693-99CD-FDF743C526B7}" type="presOf" srcId="{A7687922-508E-4DCF-9344-CE15385FA685}" destId="{1076C390-30D5-4E27-841F-A4BEC6CE49B8}" srcOrd="0" destOrd="0" presId="urn:microsoft.com/office/officeart/2005/8/layout/default"/>
    <dgm:cxn modelId="{31E991CF-F34E-441B-9DD9-9D848F531E28}" type="presOf" srcId="{5F0435A5-CFC9-4178-916F-711D03184877}" destId="{6819C104-7AED-4BED-8B39-BE4C6E925FE9}" srcOrd="0" destOrd="0" presId="urn:microsoft.com/office/officeart/2005/8/layout/default"/>
    <dgm:cxn modelId="{49570BD4-4E90-4D23-A0BE-EFFAB9991F4B}" type="presOf" srcId="{2DE66D8B-47F6-41CB-8A25-D4B32AA18ACB}" destId="{74B08B23-952A-493F-9064-67394254EC34}" srcOrd="0" destOrd="0" presId="urn:microsoft.com/office/officeart/2005/8/layout/default"/>
    <dgm:cxn modelId="{F6F29FE9-375B-4D83-A983-AB36A7FEEBF2}" srcId="{7018C300-E6D7-4449-9EBE-8AE5EACFE740}" destId="{A7687922-508E-4DCF-9344-CE15385FA685}" srcOrd="0" destOrd="0" parTransId="{131D4962-CC26-44F8-98DD-FD1D8E3D1001}" sibTransId="{FFD71E5F-6D3E-4670-9B00-562E54BDD5BF}"/>
    <dgm:cxn modelId="{616844EF-C615-4B24-A3BA-4620685C606A}" srcId="{7018C300-E6D7-4449-9EBE-8AE5EACFE740}" destId="{BC04FAE6-75E7-419E-8614-D9CE17F99A04}" srcOrd="1" destOrd="0" parTransId="{68A69A78-106E-4398-9075-F7EC34E5A073}" sibTransId="{4455BB9B-EA4F-4ED7-8AFB-7F6311733148}"/>
    <dgm:cxn modelId="{5ABFFEF9-11A3-464B-87AE-11134E6AC358}" srcId="{7018C300-E6D7-4449-9EBE-8AE5EACFE740}" destId="{8071CB99-916D-4E47-9036-22F48A4EC02A}" srcOrd="3" destOrd="0" parTransId="{DE727880-1717-4499-992F-B4340BAC82FB}" sibTransId="{26D4319D-63E9-4DE4-9091-E5DF322270A9}"/>
    <dgm:cxn modelId="{9FBE7FFC-E351-44D0-B518-00DC805F609B}" type="presOf" srcId="{7018C300-E6D7-4449-9EBE-8AE5EACFE740}" destId="{1A1902E1-E658-4071-AE11-CD41BFF2C1EF}" srcOrd="0" destOrd="0" presId="urn:microsoft.com/office/officeart/2005/8/layout/default"/>
    <dgm:cxn modelId="{7D5F22F4-6127-4F14-9E79-5DAEBD469E3A}" type="presParOf" srcId="{1A1902E1-E658-4071-AE11-CD41BFF2C1EF}" destId="{1076C390-30D5-4E27-841F-A4BEC6CE49B8}" srcOrd="0" destOrd="0" presId="urn:microsoft.com/office/officeart/2005/8/layout/default"/>
    <dgm:cxn modelId="{46F4AEE4-CB74-469A-91EB-183C559FF4B9}" type="presParOf" srcId="{1A1902E1-E658-4071-AE11-CD41BFF2C1EF}" destId="{DA1111AA-EFCC-4FFF-A859-585488013F04}" srcOrd="1" destOrd="0" presId="urn:microsoft.com/office/officeart/2005/8/layout/default"/>
    <dgm:cxn modelId="{2BFEBC48-58DA-4125-9EC8-0BDC4C5A81B3}" type="presParOf" srcId="{1A1902E1-E658-4071-AE11-CD41BFF2C1EF}" destId="{366DC725-4F2E-4C7F-A7F7-F592099BA100}" srcOrd="2" destOrd="0" presId="urn:microsoft.com/office/officeart/2005/8/layout/default"/>
    <dgm:cxn modelId="{1ACB7965-668F-4F2F-9F94-6DDD418CDA6F}" type="presParOf" srcId="{1A1902E1-E658-4071-AE11-CD41BFF2C1EF}" destId="{0AFBFD65-B172-4A91-BA3F-0F34D1C6B9CB}" srcOrd="3" destOrd="0" presId="urn:microsoft.com/office/officeart/2005/8/layout/default"/>
    <dgm:cxn modelId="{00615876-1A2D-4A7C-8CB9-D46C5D57066B}" type="presParOf" srcId="{1A1902E1-E658-4071-AE11-CD41BFF2C1EF}" destId="{6819C104-7AED-4BED-8B39-BE4C6E925FE9}" srcOrd="4" destOrd="0" presId="urn:microsoft.com/office/officeart/2005/8/layout/default"/>
    <dgm:cxn modelId="{11253720-DF6B-4788-A1B6-A78D51749147}" type="presParOf" srcId="{1A1902E1-E658-4071-AE11-CD41BFF2C1EF}" destId="{C2165694-8009-489F-9CBA-388183C506AF}" srcOrd="5" destOrd="0" presId="urn:microsoft.com/office/officeart/2005/8/layout/default"/>
    <dgm:cxn modelId="{FC8BCC82-404F-411D-8468-CCBA4719EEA9}" type="presParOf" srcId="{1A1902E1-E658-4071-AE11-CD41BFF2C1EF}" destId="{4EC1FA1D-61F5-4D08-A09D-79ADF6A76230}" srcOrd="6" destOrd="0" presId="urn:microsoft.com/office/officeart/2005/8/layout/default"/>
    <dgm:cxn modelId="{07666489-8908-448B-8291-FBEB2AFA7A76}" type="presParOf" srcId="{1A1902E1-E658-4071-AE11-CD41BFF2C1EF}" destId="{2C8F8F81-BE04-45AE-9001-063799FDBDAE}" srcOrd="7" destOrd="0" presId="urn:microsoft.com/office/officeart/2005/8/layout/default"/>
    <dgm:cxn modelId="{3BF12219-4972-4C58-A9C8-58B2626D9A59}" type="presParOf" srcId="{1A1902E1-E658-4071-AE11-CD41BFF2C1EF}" destId="{294A734A-1D43-4D5C-A694-739195F8A997}" srcOrd="8" destOrd="0" presId="urn:microsoft.com/office/officeart/2005/8/layout/default"/>
    <dgm:cxn modelId="{F8FA2AE0-5AF2-467D-A16B-0046149DE59F}" type="presParOf" srcId="{1A1902E1-E658-4071-AE11-CD41BFF2C1EF}" destId="{1F5DF6C6-2A8B-4B15-B504-158D4E5C8CE7}" srcOrd="9" destOrd="0" presId="urn:microsoft.com/office/officeart/2005/8/layout/default"/>
    <dgm:cxn modelId="{BB70D72B-A65C-4F28-8662-36266159AE15}" type="presParOf" srcId="{1A1902E1-E658-4071-AE11-CD41BFF2C1EF}" destId="{74B08B23-952A-493F-9064-67394254EC3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F45136-1AF7-47EF-82AA-72295045925E}" type="doc">
      <dgm:prSet loTypeId="urn:microsoft.com/office/officeart/2005/8/layout/hProcess1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45A23A2-2740-4630-9352-659A8321BDCA}">
      <dgm:prSet phldrT="[Text]" custT="1"/>
      <dgm:spPr/>
      <dgm:t>
        <a:bodyPr/>
        <a:lstStyle/>
        <a:p>
          <a:r>
            <a:rPr lang="en-GB" sz="1600" b="0" dirty="0">
              <a:latin typeface="Corbel" panose="020B0503020204020204" pitchFamily="34" charset="0"/>
            </a:rPr>
            <a:t>Initializing</a:t>
          </a:r>
          <a:endParaRPr lang="en-GB" sz="1600" dirty="0">
            <a:latin typeface="Corbel" panose="020B0503020204020204" pitchFamily="34" charset="0"/>
          </a:endParaRPr>
        </a:p>
      </dgm:t>
    </dgm:pt>
    <dgm:pt modelId="{9943C584-F097-4433-B79A-D1898C04B971}" type="parTrans" cxnId="{11592704-F072-4FA4-BF99-B439D169E9C6}">
      <dgm:prSet/>
      <dgm:spPr/>
      <dgm:t>
        <a:bodyPr/>
        <a:lstStyle/>
        <a:p>
          <a:endParaRPr lang="en-GB"/>
        </a:p>
      </dgm:t>
    </dgm:pt>
    <dgm:pt modelId="{901C6F68-860F-4661-BE9A-573C95525DA3}" type="sibTrans" cxnId="{11592704-F072-4FA4-BF99-B439D169E9C6}">
      <dgm:prSet/>
      <dgm:spPr/>
      <dgm:t>
        <a:bodyPr/>
        <a:lstStyle/>
        <a:p>
          <a:endParaRPr lang="en-GB"/>
        </a:p>
      </dgm:t>
    </dgm:pt>
    <dgm:pt modelId="{5C85812F-F6A8-4C15-9473-1FA33E7DDD7A}">
      <dgm:prSet phldrT="[Text]" custT="1"/>
      <dgm:spPr/>
      <dgm:t>
        <a:bodyPr/>
        <a:lstStyle/>
        <a:p>
          <a:r>
            <a:rPr lang="en-US" sz="1600" dirty="0">
              <a:latin typeface="Corbel" panose="020B0503020204020204" pitchFamily="34" charset="0"/>
            </a:rPr>
            <a:t>Prompting</a:t>
          </a:r>
          <a:endParaRPr lang="en-GB" sz="1600" dirty="0">
            <a:latin typeface="Corbel" panose="020B0503020204020204" pitchFamily="34" charset="0"/>
          </a:endParaRPr>
        </a:p>
      </dgm:t>
    </dgm:pt>
    <dgm:pt modelId="{0C39C58B-AB1C-46AC-B3BA-1EBEBD91C927}" type="parTrans" cxnId="{BC661837-F8D4-4C81-AAD8-CCDC15D87589}">
      <dgm:prSet/>
      <dgm:spPr/>
      <dgm:t>
        <a:bodyPr/>
        <a:lstStyle/>
        <a:p>
          <a:endParaRPr lang="en-GB"/>
        </a:p>
      </dgm:t>
    </dgm:pt>
    <dgm:pt modelId="{210894E6-16AB-493D-9DE9-6873B9DDFAC8}" type="sibTrans" cxnId="{BC661837-F8D4-4C81-AAD8-CCDC15D87589}">
      <dgm:prSet/>
      <dgm:spPr/>
      <dgm:t>
        <a:bodyPr/>
        <a:lstStyle/>
        <a:p>
          <a:endParaRPr lang="en-GB"/>
        </a:p>
      </dgm:t>
    </dgm:pt>
    <dgm:pt modelId="{6441D2F8-0BC4-4B34-B725-BD72718ECC2E}">
      <dgm:prSet phldrT="[Text]" custT="1"/>
      <dgm:spPr/>
      <dgm:t>
        <a:bodyPr/>
        <a:lstStyle/>
        <a:p>
          <a:r>
            <a:rPr lang="en-US" sz="1600" dirty="0">
              <a:latin typeface="Corbel" panose="020B0503020204020204" pitchFamily="34" charset="0"/>
            </a:rPr>
            <a:t>Configuring</a:t>
          </a:r>
          <a:endParaRPr lang="en-GB" sz="1600" dirty="0">
            <a:latin typeface="Corbel" panose="020B0503020204020204" pitchFamily="34" charset="0"/>
          </a:endParaRPr>
        </a:p>
      </dgm:t>
    </dgm:pt>
    <dgm:pt modelId="{CF36D77E-5B45-4A9E-9F05-CB2EA85DF9EC}" type="parTrans" cxnId="{AC60914E-76D0-4595-884C-AC3016518CA7}">
      <dgm:prSet/>
      <dgm:spPr/>
      <dgm:t>
        <a:bodyPr/>
        <a:lstStyle/>
        <a:p>
          <a:endParaRPr lang="en-GB"/>
        </a:p>
      </dgm:t>
    </dgm:pt>
    <dgm:pt modelId="{A9E6E38A-5E8B-42FC-A76E-F269317AF476}" type="sibTrans" cxnId="{AC60914E-76D0-4595-884C-AC3016518CA7}">
      <dgm:prSet/>
      <dgm:spPr/>
      <dgm:t>
        <a:bodyPr/>
        <a:lstStyle/>
        <a:p>
          <a:endParaRPr lang="en-GB"/>
        </a:p>
      </dgm:t>
    </dgm:pt>
    <dgm:pt modelId="{4A917148-00FB-4C5A-B73D-F6119914FA1A}">
      <dgm:prSet phldrT="[Text]" custT="1"/>
      <dgm:spPr/>
      <dgm:t>
        <a:bodyPr/>
        <a:lstStyle/>
        <a:p>
          <a:r>
            <a:rPr lang="en-US" sz="1600" dirty="0">
              <a:latin typeface="Corbel" panose="020B0503020204020204" pitchFamily="34" charset="0"/>
            </a:rPr>
            <a:t>Writing</a:t>
          </a:r>
          <a:endParaRPr lang="en-GB" sz="1600" dirty="0">
            <a:latin typeface="Corbel" panose="020B0503020204020204" pitchFamily="34" charset="0"/>
          </a:endParaRPr>
        </a:p>
      </dgm:t>
    </dgm:pt>
    <dgm:pt modelId="{52DD0026-9255-474A-BC3D-6BA789B76170}" type="parTrans" cxnId="{B0E0A69A-EAC3-4FE2-86D6-8299D4E9FB9B}">
      <dgm:prSet/>
      <dgm:spPr/>
      <dgm:t>
        <a:bodyPr/>
        <a:lstStyle/>
        <a:p>
          <a:endParaRPr lang="en-GB"/>
        </a:p>
      </dgm:t>
    </dgm:pt>
    <dgm:pt modelId="{64F4BC92-A2B9-4C0F-AAB3-CCBF1D184CDD}" type="sibTrans" cxnId="{B0E0A69A-EAC3-4FE2-86D6-8299D4E9FB9B}">
      <dgm:prSet/>
      <dgm:spPr/>
      <dgm:t>
        <a:bodyPr/>
        <a:lstStyle/>
        <a:p>
          <a:endParaRPr lang="en-GB"/>
        </a:p>
      </dgm:t>
    </dgm:pt>
    <dgm:pt modelId="{42275CB9-0A00-4B4C-B3EA-2D8B230F44B9}">
      <dgm:prSet phldrT="[Text]" custT="1"/>
      <dgm:spPr/>
      <dgm:t>
        <a:bodyPr/>
        <a:lstStyle/>
        <a:p>
          <a:r>
            <a:rPr lang="en-US" sz="1600" dirty="0">
              <a:latin typeface="Corbel" panose="020B0503020204020204" pitchFamily="34" charset="0"/>
            </a:rPr>
            <a:t>Install</a:t>
          </a:r>
          <a:endParaRPr lang="en-GB" sz="1600" dirty="0">
            <a:latin typeface="Corbel" panose="020B0503020204020204" pitchFamily="34" charset="0"/>
          </a:endParaRPr>
        </a:p>
      </dgm:t>
    </dgm:pt>
    <dgm:pt modelId="{45A245C2-0B20-41AF-85CD-47B9340A9158}" type="parTrans" cxnId="{D6236659-C3CC-45DB-BD68-C8112AC3201C}">
      <dgm:prSet/>
      <dgm:spPr/>
      <dgm:t>
        <a:bodyPr/>
        <a:lstStyle/>
        <a:p>
          <a:endParaRPr lang="en-GB"/>
        </a:p>
      </dgm:t>
    </dgm:pt>
    <dgm:pt modelId="{6AF15956-E79E-4EDC-A72D-EA1B7F200EC3}" type="sibTrans" cxnId="{D6236659-C3CC-45DB-BD68-C8112AC3201C}">
      <dgm:prSet/>
      <dgm:spPr/>
      <dgm:t>
        <a:bodyPr/>
        <a:lstStyle/>
        <a:p>
          <a:endParaRPr lang="en-GB"/>
        </a:p>
      </dgm:t>
    </dgm:pt>
    <dgm:pt modelId="{72FCAD21-EE30-4471-8534-5677F9BD19DD}">
      <dgm:prSet phldrT="[Text]" custT="1"/>
      <dgm:spPr/>
      <dgm:t>
        <a:bodyPr/>
        <a:lstStyle/>
        <a:p>
          <a:r>
            <a:rPr lang="en-US" sz="1600" dirty="0">
              <a:latin typeface="Corbel" panose="020B0503020204020204" pitchFamily="34" charset="0"/>
            </a:rPr>
            <a:t>End</a:t>
          </a:r>
          <a:endParaRPr lang="en-GB" sz="1600" dirty="0">
            <a:latin typeface="Corbel" panose="020B0503020204020204" pitchFamily="34" charset="0"/>
          </a:endParaRPr>
        </a:p>
      </dgm:t>
    </dgm:pt>
    <dgm:pt modelId="{486619DA-1427-42A8-82A4-39CAF9AFD6C9}" type="parTrans" cxnId="{389AA07E-CCB5-451B-A56D-F91FB8612E89}">
      <dgm:prSet/>
      <dgm:spPr/>
      <dgm:t>
        <a:bodyPr/>
        <a:lstStyle/>
        <a:p>
          <a:endParaRPr lang="en-GB"/>
        </a:p>
      </dgm:t>
    </dgm:pt>
    <dgm:pt modelId="{206A4859-6854-4966-8FD1-181D9193A7C7}" type="sibTrans" cxnId="{389AA07E-CCB5-451B-A56D-F91FB8612E89}">
      <dgm:prSet/>
      <dgm:spPr/>
      <dgm:t>
        <a:bodyPr/>
        <a:lstStyle/>
        <a:p>
          <a:endParaRPr lang="en-GB"/>
        </a:p>
      </dgm:t>
    </dgm:pt>
    <dgm:pt modelId="{308DB210-C8C6-48A7-8CD2-61044348B9AD}">
      <dgm:prSet phldrT="[Text]" custT="1"/>
      <dgm:spPr/>
      <dgm:t>
        <a:bodyPr/>
        <a:lstStyle/>
        <a:p>
          <a:r>
            <a:rPr lang="en-US" sz="1600" dirty="0">
              <a:latin typeface="Corbel" panose="020B0503020204020204" pitchFamily="34" charset="0"/>
            </a:rPr>
            <a:t>Default</a:t>
          </a:r>
          <a:endParaRPr lang="en-GB" sz="1600" dirty="0">
            <a:latin typeface="Corbel" panose="020B0503020204020204" pitchFamily="34" charset="0"/>
          </a:endParaRPr>
        </a:p>
      </dgm:t>
    </dgm:pt>
    <dgm:pt modelId="{4ABE8345-7AFE-44B2-A5F3-BB86C9370D64}" type="parTrans" cxnId="{08F9D571-8F89-4556-9E3E-B5ABB6FB2C01}">
      <dgm:prSet/>
      <dgm:spPr/>
      <dgm:t>
        <a:bodyPr/>
        <a:lstStyle/>
        <a:p>
          <a:endParaRPr lang="en-GB"/>
        </a:p>
      </dgm:t>
    </dgm:pt>
    <dgm:pt modelId="{B54E4C22-29D7-4D7B-A727-06B39FE3C8B1}" type="sibTrans" cxnId="{08F9D571-8F89-4556-9E3E-B5ABB6FB2C01}">
      <dgm:prSet/>
      <dgm:spPr/>
      <dgm:t>
        <a:bodyPr/>
        <a:lstStyle/>
        <a:p>
          <a:endParaRPr lang="en-GB"/>
        </a:p>
      </dgm:t>
    </dgm:pt>
    <dgm:pt modelId="{39462A96-0CE9-41D1-890D-EC97AA3B11E2}">
      <dgm:prSet phldrT="[Text]" custT="1"/>
      <dgm:spPr/>
      <dgm:t>
        <a:bodyPr/>
        <a:lstStyle/>
        <a:p>
          <a:r>
            <a:rPr lang="en-US" sz="1600" dirty="0">
              <a:latin typeface="Corbel" panose="020B0503020204020204" pitchFamily="34" charset="0"/>
            </a:rPr>
            <a:t>Conflicts</a:t>
          </a:r>
          <a:endParaRPr lang="en-GB" sz="1600" dirty="0">
            <a:latin typeface="Corbel" panose="020B0503020204020204" pitchFamily="34" charset="0"/>
          </a:endParaRPr>
        </a:p>
      </dgm:t>
    </dgm:pt>
    <dgm:pt modelId="{AB5AFF94-5D84-4B0E-8326-8063D167C7DD}" type="parTrans" cxnId="{7F058DE6-2085-4051-B302-2917DE9B2A14}">
      <dgm:prSet/>
      <dgm:spPr/>
      <dgm:t>
        <a:bodyPr/>
        <a:lstStyle/>
        <a:p>
          <a:endParaRPr lang="en-GB"/>
        </a:p>
      </dgm:t>
    </dgm:pt>
    <dgm:pt modelId="{42C009B2-1AD9-48E2-9202-67EFE9FE95B2}" type="sibTrans" cxnId="{7F058DE6-2085-4051-B302-2917DE9B2A14}">
      <dgm:prSet/>
      <dgm:spPr/>
      <dgm:t>
        <a:bodyPr/>
        <a:lstStyle/>
        <a:p>
          <a:endParaRPr lang="en-GB"/>
        </a:p>
      </dgm:t>
    </dgm:pt>
    <dgm:pt modelId="{CD3A467D-90BB-44B2-87E5-96D73CF5BB0B}" type="pres">
      <dgm:prSet presAssocID="{C3F45136-1AF7-47EF-82AA-72295045925E}" presName="Name0" presStyleCnt="0">
        <dgm:presLayoutVars>
          <dgm:dir/>
          <dgm:resizeHandles val="exact"/>
        </dgm:presLayoutVars>
      </dgm:prSet>
      <dgm:spPr/>
    </dgm:pt>
    <dgm:pt modelId="{EDE1D5C3-FFE4-435A-AD49-A5054AA5671E}" type="pres">
      <dgm:prSet presAssocID="{C3F45136-1AF7-47EF-82AA-72295045925E}" presName="arrow" presStyleLbl="bgShp" presStyleIdx="0" presStyleCnt="1"/>
      <dgm:spPr/>
    </dgm:pt>
    <dgm:pt modelId="{085C6AB8-2E0E-44CF-92B9-4E0DF3ABA920}" type="pres">
      <dgm:prSet presAssocID="{C3F45136-1AF7-47EF-82AA-72295045925E}" presName="points" presStyleCnt="0"/>
      <dgm:spPr/>
    </dgm:pt>
    <dgm:pt modelId="{5E5778B6-D230-421E-B351-CFA1ECA97B12}" type="pres">
      <dgm:prSet presAssocID="{945A23A2-2740-4630-9352-659A8321BDCA}" presName="compositeA" presStyleCnt="0"/>
      <dgm:spPr/>
    </dgm:pt>
    <dgm:pt modelId="{401ABCD9-877D-41EC-8367-2FE97ACD9822}" type="pres">
      <dgm:prSet presAssocID="{945A23A2-2740-4630-9352-659A8321BDCA}" presName="textA" presStyleLbl="revTx" presStyleIdx="0" presStyleCnt="8">
        <dgm:presLayoutVars>
          <dgm:bulletEnabled val="1"/>
        </dgm:presLayoutVars>
      </dgm:prSet>
      <dgm:spPr/>
    </dgm:pt>
    <dgm:pt modelId="{B1B78B37-7BA3-4FC2-8EAC-4C792238F577}" type="pres">
      <dgm:prSet presAssocID="{945A23A2-2740-4630-9352-659A8321BDCA}" presName="circleA" presStyleLbl="node1" presStyleIdx="0" presStyleCnt="8"/>
      <dgm:spPr/>
    </dgm:pt>
    <dgm:pt modelId="{8F5FA125-D0A9-474C-8739-14E27B18E55A}" type="pres">
      <dgm:prSet presAssocID="{945A23A2-2740-4630-9352-659A8321BDCA}" presName="spaceA" presStyleCnt="0"/>
      <dgm:spPr/>
    </dgm:pt>
    <dgm:pt modelId="{0B2707B9-B397-477F-8652-3CBAF1188C63}" type="pres">
      <dgm:prSet presAssocID="{901C6F68-860F-4661-BE9A-573C95525DA3}" presName="space" presStyleCnt="0"/>
      <dgm:spPr/>
    </dgm:pt>
    <dgm:pt modelId="{1D4ADE20-9561-432D-8D05-C5F85D02A02E}" type="pres">
      <dgm:prSet presAssocID="{5C85812F-F6A8-4C15-9473-1FA33E7DDD7A}" presName="compositeB" presStyleCnt="0"/>
      <dgm:spPr/>
    </dgm:pt>
    <dgm:pt modelId="{A1E65BE3-9BBE-4BA4-B245-D4FA741D3B1D}" type="pres">
      <dgm:prSet presAssocID="{5C85812F-F6A8-4C15-9473-1FA33E7DDD7A}" presName="textB" presStyleLbl="revTx" presStyleIdx="1" presStyleCnt="8">
        <dgm:presLayoutVars>
          <dgm:bulletEnabled val="1"/>
        </dgm:presLayoutVars>
      </dgm:prSet>
      <dgm:spPr/>
    </dgm:pt>
    <dgm:pt modelId="{E287D1EE-D0DB-4FEC-9401-207BAA2D2B9B}" type="pres">
      <dgm:prSet presAssocID="{5C85812F-F6A8-4C15-9473-1FA33E7DDD7A}" presName="circleB" presStyleLbl="node1" presStyleIdx="1" presStyleCnt="8"/>
      <dgm:spPr/>
    </dgm:pt>
    <dgm:pt modelId="{87A974EC-7182-460F-842C-632DA329584F}" type="pres">
      <dgm:prSet presAssocID="{5C85812F-F6A8-4C15-9473-1FA33E7DDD7A}" presName="spaceB" presStyleCnt="0"/>
      <dgm:spPr/>
    </dgm:pt>
    <dgm:pt modelId="{14321274-00A0-405E-BBFD-552689A82035}" type="pres">
      <dgm:prSet presAssocID="{210894E6-16AB-493D-9DE9-6873B9DDFAC8}" presName="space" presStyleCnt="0"/>
      <dgm:spPr/>
    </dgm:pt>
    <dgm:pt modelId="{41DA1EE4-1366-4CC0-8931-A782EBD95BCB}" type="pres">
      <dgm:prSet presAssocID="{6441D2F8-0BC4-4B34-B725-BD72718ECC2E}" presName="compositeA" presStyleCnt="0"/>
      <dgm:spPr/>
    </dgm:pt>
    <dgm:pt modelId="{03BF9AE3-3383-43B9-A61A-903855027F6A}" type="pres">
      <dgm:prSet presAssocID="{6441D2F8-0BC4-4B34-B725-BD72718ECC2E}" presName="textA" presStyleLbl="revTx" presStyleIdx="2" presStyleCnt="8">
        <dgm:presLayoutVars>
          <dgm:bulletEnabled val="1"/>
        </dgm:presLayoutVars>
      </dgm:prSet>
      <dgm:spPr/>
    </dgm:pt>
    <dgm:pt modelId="{1E40A5B5-7296-4357-B56F-B7E9573C38FB}" type="pres">
      <dgm:prSet presAssocID="{6441D2F8-0BC4-4B34-B725-BD72718ECC2E}" presName="circleA" presStyleLbl="node1" presStyleIdx="2" presStyleCnt="8"/>
      <dgm:spPr/>
    </dgm:pt>
    <dgm:pt modelId="{36AFDA3A-CF5D-490B-91C2-1B400F4D44F6}" type="pres">
      <dgm:prSet presAssocID="{6441D2F8-0BC4-4B34-B725-BD72718ECC2E}" presName="spaceA" presStyleCnt="0"/>
      <dgm:spPr/>
    </dgm:pt>
    <dgm:pt modelId="{920FAFA8-14CB-4CE7-B0B5-65AB03C40BF2}" type="pres">
      <dgm:prSet presAssocID="{A9E6E38A-5E8B-42FC-A76E-F269317AF476}" presName="space" presStyleCnt="0"/>
      <dgm:spPr/>
    </dgm:pt>
    <dgm:pt modelId="{783D18F2-C386-4283-AEF1-160AD58A9980}" type="pres">
      <dgm:prSet presAssocID="{308DB210-C8C6-48A7-8CD2-61044348B9AD}" presName="compositeB" presStyleCnt="0"/>
      <dgm:spPr/>
    </dgm:pt>
    <dgm:pt modelId="{C34551FD-F0CB-4C49-AB2F-D1DDFDCC813C}" type="pres">
      <dgm:prSet presAssocID="{308DB210-C8C6-48A7-8CD2-61044348B9AD}" presName="textB" presStyleLbl="revTx" presStyleIdx="3" presStyleCnt="8">
        <dgm:presLayoutVars>
          <dgm:bulletEnabled val="1"/>
        </dgm:presLayoutVars>
      </dgm:prSet>
      <dgm:spPr/>
    </dgm:pt>
    <dgm:pt modelId="{B497E540-EB8B-4C5C-BC56-BA5C8DC38FFF}" type="pres">
      <dgm:prSet presAssocID="{308DB210-C8C6-48A7-8CD2-61044348B9AD}" presName="circleB" presStyleLbl="node1" presStyleIdx="3" presStyleCnt="8"/>
      <dgm:spPr/>
    </dgm:pt>
    <dgm:pt modelId="{24200CDD-A73F-48A0-B730-7991C282FFED}" type="pres">
      <dgm:prSet presAssocID="{308DB210-C8C6-48A7-8CD2-61044348B9AD}" presName="spaceB" presStyleCnt="0"/>
      <dgm:spPr/>
    </dgm:pt>
    <dgm:pt modelId="{629E9CFF-71A2-43AD-8CDD-34BD8F911AA6}" type="pres">
      <dgm:prSet presAssocID="{B54E4C22-29D7-4D7B-A727-06B39FE3C8B1}" presName="space" presStyleCnt="0"/>
      <dgm:spPr/>
    </dgm:pt>
    <dgm:pt modelId="{5FE17DA3-B088-4359-82DC-8B660394DA85}" type="pres">
      <dgm:prSet presAssocID="{4A917148-00FB-4C5A-B73D-F6119914FA1A}" presName="compositeA" presStyleCnt="0"/>
      <dgm:spPr/>
    </dgm:pt>
    <dgm:pt modelId="{84D68AA3-FA75-43F0-8394-1529E95D19F7}" type="pres">
      <dgm:prSet presAssocID="{4A917148-00FB-4C5A-B73D-F6119914FA1A}" presName="textA" presStyleLbl="revTx" presStyleIdx="4" presStyleCnt="8">
        <dgm:presLayoutVars>
          <dgm:bulletEnabled val="1"/>
        </dgm:presLayoutVars>
      </dgm:prSet>
      <dgm:spPr/>
    </dgm:pt>
    <dgm:pt modelId="{78A6CC55-BAB5-4CAF-94ED-D34183CD54DA}" type="pres">
      <dgm:prSet presAssocID="{4A917148-00FB-4C5A-B73D-F6119914FA1A}" presName="circleA" presStyleLbl="node1" presStyleIdx="4" presStyleCnt="8"/>
      <dgm:spPr/>
    </dgm:pt>
    <dgm:pt modelId="{1245AC74-AA1F-4BA3-8896-9F4F94FBAEE5}" type="pres">
      <dgm:prSet presAssocID="{4A917148-00FB-4C5A-B73D-F6119914FA1A}" presName="spaceA" presStyleCnt="0"/>
      <dgm:spPr/>
    </dgm:pt>
    <dgm:pt modelId="{A7CA2D34-6A11-4680-865F-9D28F482EEB6}" type="pres">
      <dgm:prSet presAssocID="{64F4BC92-A2B9-4C0F-AAB3-CCBF1D184CDD}" presName="space" presStyleCnt="0"/>
      <dgm:spPr/>
    </dgm:pt>
    <dgm:pt modelId="{3CE22A99-3509-459B-B860-FE0F945ED0C5}" type="pres">
      <dgm:prSet presAssocID="{39462A96-0CE9-41D1-890D-EC97AA3B11E2}" presName="compositeB" presStyleCnt="0"/>
      <dgm:spPr/>
    </dgm:pt>
    <dgm:pt modelId="{6CF5EE3B-9074-483E-BFB9-4F4B04ABAF16}" type="pres">
      <dgm:prSet presAssocID="{39462A96-0CE9-41D1-890D-EC97AA3B11E2}" presName="textB" presStyleLbl="revTx" presStyleIdx="5" presStyleCnt="8">
        <dgm:presLayoutVars>
          <dgm:bulletEnabled val="1"/>
        </dgm:presLayoutVars>
      </dgm:prSet>
      <dgm:spPr/>
    </dgm:pt>
    <dgm:pt modelId="{7CA37E61-15FC-469C-B6CF-38AB3A196A3A}" type="pres">
      <dgm:prSet presAssocID="{39462A96-0CE9-41D1-890D-EC97AA3B11E2}" presName="circleB" presStyleLbl="node1" presStyleIdx="5" presStyleCnt="8"/>
      <dgm:spPr/>
    </dgm:pt>
    <dgm:pt modelId="{FD0FE7B1-8A85-4EEE-8B40-0C7828AC24D2}" type="pres">
      <dgm:prSet presAssocID="{39462A96-0CE9-41D1-890D-EC97AA3B11E2}" presName="spaceB" presStyleCnt="0"/>
      <dgm:spPr/>
    </dgm:pt>
    <dgm:pt modelId="{6C2C987F-9753-457A-894D-7CDE7B48E134}" type="pres">
      <dgm:prSet presAssocID="{42C009B2-1AD9-48E2-9202-67EFE9FE95B2}" presName="space" presStyleCnt="0"/>
      <dgm:spPr/>
    </dgm:pt>
    <dgm:pt modelId="{7C1419F6-FE57-4AC2-A258-CA06E09DC60D}" type="pres">
      <dgm:prSet presAssocID="{42275CB9-0A00-4B4C-B3EA-2D8B230F44B9}" presName="compositeA" presStyleCnt="0"/>
      <dgm:spPr/>
    </dgm:pt>
    <dgm:pt modelId="{5303BC8B-D4B6-40EE-9339-FED58E0EC678}" type="pres">
      <dgm:prSet presAssocID="{42275CB9-0A00-4B4C-B3EA-2D8B230F44B9}" presName="textA" presStyleLbl="revTx" presStyleIdx="6" presStyleCnt="8">
        <dgm:presLayoutVars>
          <dgm:bulletEnabled val="1"/>
        </dgm:presLayoutVars>
      </dgm:prSet>
      <dgm:spPr/>
    </dgm:pt>
    <dgm:pt modelId="{C8F54CAC-8D65-4A03-84D7-95884E2FDAAD}" type="pres">
      <dgm:prSet presAssocID="{42275CB9-0A00-4B4C-B3EA-2D8B230F44B9}" presName="circleA" presStyleLbl="node1" presStyleIdx="6" presStyleCnt="8"/>
      <dgm:spPr/>
    </dgm:pt>
    <dgm:pt modelId="{8A2016E4-10FA-4CF4-A000-AF9953B2E3A3}" type="pres">
      <dgm:prSet presAssocID="{42275CB9-0A00-4B4C-B3EA-2D8B230F44B9}" presName="spaceA" presStyleCnt="0"/>
      <dgm:spPr/>
    </dgm:pt>
    <dgm:pt modelId="{69C555F3-3F98-4561-8EEA-D5B61E0B56D5}" type="pres">
      <dgm:prSet presAssocID="{6AF15956-E79E-4EDC-A72D-EA1B7F200EC3}" presName="space" presStyleCnt="0"/>
      <dgm:spPr/>
    </dgm:pt>
    <dgm:pt modelId="{60A9C10D-BAE8-4CBA-8DD9-80353C61FE0C}" type="pres">
      <dgm:prSet presAssocID="{72FCAD21-EE30-4471-8534-5677F9BD19DD}" presName="compositeB" presStyleCnt="0"/>
      <dgm:spPr/>
    </dgm:pt>
    <dgm:pt modelId="{14B18D74-BDE6-45E1-B256-D4D2FAEBA1B1}" type="pres">
      <dgm:prSet presAssocID="{72FCAD21-EE30-4471-8534-5677F9BD19DD}" presName="textB" presStyleLbl="revTx" presStyleIdx="7" presStyleCnt="8">
        <dgm:presLayoutVars>
          <dgm:bulletEnabled val="1"/>
        </dgm:presLayoutVars>
      </dgm:prSet>
      <dgm:spPr/>
    </dgm:pt>
    <dgm:pt modelId="{0A83F4A6-252B-4080-BB3F-61A062C3262F}" type="pres">
      <dgm:prSet presAssocID="{72FCAD21-EE30-4471-8534-5677F9BD19DD}" presName="circleB" presStyleLbl="node1" presStyleIdx="7" presStyleCnt="8"/>
      <dgm:spPr/>
    </dgm:pt>
    <dgm:pt modelId="{D0BB69E3-7C27-455D-AD6C-7C7C2A7AB3C8}" type="pres">
      <dgm:prSet presAssocID="{72FCAD21-EE30-4471-8534-5677F9BD19DD}" presName="spaceB" presStyleCnt="0"/>
      <dgm:spPr/>
    </dgm:pt>
  </dgm:ptLst>
  <dgm:cxnLst>
    <dgm:cxn modelId="{11592704-F072-4FA4-BF99-B439D169E9C6}" srcId="{C3F45136-1AF7-47EF-82AA-72295045925E}" destId="{945A23A2-2740-4630-9352-659A8321BDCA}" srcOrd="0" destOrd="0" parTransId="{9943C584-F097-4433-B79A-D1898C04B971}" sibTransId="{901C6F68-860F-4661-BE9A-573C95525DA3}"/>
    <dgm:cxn modelId="{DEC53108-FCE1-4223-995D-BC0757508047}" type="presOf" srcId="{945A23A2-2740-4630-9352-659A8321BDCA}" destId="{401ABCD9-877D-41EC-8367-2FE97ACD9822}" srcOrd="0" destOrd="0" presId="urn:microsoft.com/office/officeart/2005/8/layout/hProcess11"/>
    <dgm:cxn modelId="{023A8F15-B5C6-4A0E-BF0D-87CABFFE4D01}" type="presOf" srcId="{39462A96-0CE9-41D1-890D-EC97AA3B11E2}" destId="{6CF5EE3B-9074-483E-BFB9-4F4B04ABAF16}" srcOrd="0" destOrd="0" presId="urn:microsoft.com/office/officeart/2005/8/layout/hProcess11"/>
    <dgm:cxn modelId="{55CA5519-FD76-4972-9D4C-1217B7050007}" type="presOf" srcId="{308DB210-C8C6-48A7-8CD2-61044348B9AD}" destId="{C34551FD-F0CB-4C49-AB2F-D1DDFDCC813C}" srcOrd="0" destOrd="0" presId="urn:microsoft.com/office/officeart/2005/8/layout/hProcess11"/>
    <dgm:cxn modelId="{96B51428-5E7F-4C6E-8C3A-411FB90E464A}" type="presOf" srcId="{5C85812F-F6A8-4C15-9473-1FA33E7DDD7A}" destId="{A1E65BE3-9BBE-4BA4-B245-D4FA741D3B1D}" srcOrd="0" destOrd="0" presId="urn:microsoft.com/office/officeart/2005/8/layout/hProcess11"/>
    <dgm:cxn modelId="{D7537D2A-0CC2-464D-9618-0772C689E564}" type="presOf" srcId="{4A917148-00FB-4C5A-B73D-F6119914FA1A}" destId="{84D68AA3-FA75-43F0-8394-1529E95D19F7}" srcOrd="0" destOrd="0" presId="urn:microsoft.com/office/officeart/2005/8/layout/hProcess11"/>
    <dgm:cxn modelId="{60DCB832-0F59-4E2B-9241-197E3DC0D077}" type="presOf" srcId="{72FCAD21-EE30-4471-8534-5677F9BD19DD}" destId="{14B18D74-BDE6-45E1-B256-D4D2FAEBA1B1}" srcOrd="0" destOrd="0" presId="urn:microsoft.com/office/officeart/2005/8/layout/hProcess11"/>
    <dgm:cxn modelId="{BC661837-F8D4-4C81-AAD8-CCDC15D87589}" srcId="{C3F45136-1AF7-47EF-82AA-72295045925E}" destId="{5C85812F-F6A8-4C15-9473-1FA33E7DDD7A}" srcOrd="1" destOrd="0" parTransId="{0C39C58B-AB1C-46AC-B3BA-1EBEBD91C927}" sibTransId="{210894E6-16AB-493D-9DE9-6873B9DDFAC8}"/>
    <dgm:cxn modelId="{AC60914E-76D0-4595-884C-AC3016518CA7}" srcId="{C3F45136-1AF7-47EF-82AA-72295045925E}" destId="{6441D2F8-0BC4-4B34-B725-BD72718ECC2E}" srcOrd="2" destOrd="0" parTransId="{CF36D77E-5B45-4A9E-9F05-CB2EA85DF9EC}" sibTransId="{A9E6E38A-5E8B-42FC-A76E-F269317AF476}"/>
    <dgm:cxn modelId="{08F9D571-8F89-4556-9E3E-B5ABB6FB2C01}" srcId="{C3F45136-1AF7-47EF-82AA-72295045925E}" destId="{308DB210-C8C6-48A7-8CD2-61044348B9AD}" srcOrd="3" destOrd="0" parTransId="{4ABE8345-7AFE-44B2-A5F3-BB86C9370D64}" sibTransId="{B54E4C22-29D7-4D7B-A727-06B39FE3C8B1}"/>
    <dgm:cxn modelId="{D6236659-C3CC-45DB-BD68-C8112AC3201C}" srcId="{C3F45136-1AF7-47EF-82AA-72295045925E}" destId="{42275CB9-0A00-4B4C-B3EA-2D8B230F44B9}" srcOrd="6" destOrd="0" parTransId="{45A245C2-0B20-41AF-85CD-47B9340A9158}" sibTransId="{6AF15956-E79E-4EDC-A72D-EA1B7F200EC3}"/>
    <dgm:cxn modelId="{389AA07E-CCB5-451B-A56D-F91FB8612E89}" srcId="{C3F45136-1AF7-47EF-82AA-72295045925E}" destId="{72FCAD21-EE30-4471-8534-5677F9BD19DD}" srcOrd="7" destOrd="0" parTransId="{486619DA-1427-42A8-82A4-39CAF9AFD6C9}" sibTransId="{206A4859-6854-4966-8FD1-181D9193A7C7}"/>
    <dgm:cxn modelId="{B0E0A69A-EAC3-4FE2-86D6-8299D4E9FB9B}" srcId="{C3F45136-1AF7-47EF-82AA-72295045925E}" destId="{4A917148-00FB-4C5A-B73D-F6119914FA1A}" srcOrd="4" destOrd="0" parTransId="{52DD0026-9255-474A-BC3D-6BA789B76170}" sibTransId="{64F4BC92-A2B9-4C0F-AAB3-CCBF1D184CDD}"/>
    <dgm:cxn modelId="{D6BBB99C-3E0C-443F-AA53-820F40F3F961}" type="presOf" srcId="{C3F45136-1AF7-47EF-82AA-72295045925E}" destId="{CD3A467D-90BB-44B2-87E5-96D73CF5BB0B}" srcOrd="0" destOrd="0" presId="urn:microsoft.com/office/officeart/2005/8/layout/hProcess11"/>
    <dgm:cxn modelId="{7629139D-CC2F-4EE6-BAD7-0BA9B2C2E97B}" type="presOf" srcId="{6441D2F8-0BC4-4B34-B725-BD72718ECC2E}" destId="{03BF9AE3-3383-43B9-A61A-903855027F6A}" srcOrd="0" destOrd="0" presId="urn:microsoft.com/office/officeart/2005/8/layout/hProcess11"/>
    <dgm:cxn modelId="{ABE859A1-E36C-40C1-9A9C-10DB8FDC4BA0}" type="presOf" srcId="{42275CB9-0A00-4B4C-B3EA-2D8B230F44B9}" destId="{5303BC8B-D4B6-40EE-9339-FED58E0EC678}" srcOrd="0" destOrd="0" presId="urn:microsoft.com/office/officeart/2005/8/layout/hProcess11"/>
    <dgm:cxn modelId="{7F058DE6-2085-4051-B302-2917DE9B2A14}" srcId="{C3F45136-1AF7-47EF-82AA-72295045925E}" destId="{39462A96-0CE9-41D1-890D-EC97AA3B11E2}" srcOrd="5" destOrd="0" parTransId="{AB5AFF94-5D84-4B0E-8326-8063D167C7DD}" sibTransId="{42C009B2-1AD9-48E2-9202-67EFE9FE95B2}"/>
    <dgm:cxn modelId="{D4719820-AB4D-449E-A9A0-920BF87AB51A}" type="presParOf" srcId="{CD3A467D-90BB-44B2-87E5-96D73CF5BB0B}" destId="{EDE1D5C3-FFE4-435A-AD49-A5054AA5671E}" srcOrd="0" destOrd="0" presId="urn:microsoft.com/office/officeart/2005/8/layout/hProcess11"/>
    <dgm:cxn modelId="{44D64517-4866-454B-80FB-08D8A4C4E218}" type="presParOf" srcId="{CD3A467D-90BB-44B2-87E5-96D73CF5BB0B}" destId="{085C6AB8-2E0E-44CF-92B9-4E0DF3ABA920}" srcOrd="1" destOrd="0" presId="urn:microsoft.com/office/officeart/2005/8/layout/hProcess11"/>
    <dgm:cxn modelId="{6EF8ECE3-B967-429E-8FF9-BBEFEABA42B8}" type="presParOf" srcId="{085C6AB8-2E0E-44CF-92B9-4E0DF3ABA920}" destId="{5E5778B6-D230-421E-B351-CFA1ECA97B12}" srcOrd="0" destOrd="0" presId="urn:microsoft.com/office/officeart/2005/8/layout/hProcess11"/>
    <dgm:cxn modelId="{ED45471B-6781-4FBF-BF1C-39235249AD6D}" type="presParOf" srcId="{5E5778B6-D230-421E-B351-CFA1ECA97B12}" destId="{401ABCD9-877D-41EC-8367-2FE97ACD9822}" srcOrd="0" destOrd="0" presId="urn:microsoft.com/office/officeart/2005/8/layout/hProcess11"/>
    <dgm:cxn modelId="{CAE7D08F-9820-4879-A16B-34E42B97959E}" type="presParOf" srcId="{5E5778B6-D230-421E-B351-CFA1ECA97B12}" destId="{B1B78B37-7BA3-4FC2-8EAC-4C792238F577}" srcOrd="1" destOrd="0" presId="urn:microsoft.com/office/officeart/2005/8/layout/hProcess11"/>
    <dgm:cxn modelId="{D8C8C6B0-D9B8-42CE-AA85-21CB2D166982}" type="presParOf" srcId="{5E5778B6-D230-421E-B351-CFA1ECA97B12}" destId="{8F5FA125-D0A9-474C-8739-14E27B18E55A}" srcOrd="2" destOrd="0" presId="urn:microsoft.com/office/officeart/2005/8/layout/hProcess11"/>
    <dgm:cxn modelId="{A2875329-C151-4188-8250-043C2DCC002E}" type="presParOf" srcId="{085C6AB8-2E0E-44CF-92B9-4E0DF3ABA920}" destId="{0B2707B9-B397-477F-8652-3CBAF1188C63}" srcOrd="1" destOrd="0" presId="urn:microsoft.com/office/officeart/2005/8/layout/hProcess11"/>
    <dgm:cxn modelId="{43602D99-E4E2-4BE7-8A0D-5C14B8AE11AC}" type="presParOf" srcId="{085C6AB8-2E0E-44CF-92B9-4E0DF3ABA920}" destId="{1D4ADE20-9561-432D-8D05-C5F85D02A02E}" srcOrd="2" destOrd="0" presId="urn:microsoft.com/office/officeart/2005/8/layout/hProcess11"/>
    <dgm:cxn modelId="{363D9E35-2852-45C6-A249-6A2DE61AE973}" type="presParOf" srcId="{1D4ADE20-9561-432D-8D05-C5F85D02A02E}" destId="{A1E65BE3-9BBE-4BA4-B245-D4FA741D3B1D}" srcOrd="0" destOrd="0" presId="urn:microsoft.com/office/officeart/2005/8/layout/hProcess11"/>
    <dgm:cxn modelId="{183B166A-C59F-4572-92BA-25FD5555540B}" type="presParOf" srcId="{1D4ADE20-9561-432D-8D05-C5F85D02A02E}" destId="{E287D1EE-D0DB-4FEC-9401-207BAA2D2B9B}" srcOrd="1" destOrd="0" presId="urn:microsoft.com/office/officeart/2005/8/layout/hProcess11"/>
    <dgm:cxn modelId="{E6293A49-00C4-441E-B3D3-C6BC197DE191}" type="presParOf" srcId="{1D4ADE20-9561-432D-8D05-C5F85D02A02E}" destId="{87A974EC-7182-460F-842C-632DA329584F}" srcOrd="2" destOrd="0" presId="urn:microsoft.com/office/officeart/2005/8/layout/hProcess11"/>
    <dgm:cxn modelId="{69CC7515-A657-49BF-B5C9-21CAE69CABAB}" type="presParOf" srcId="{085C6AB8-2E0E-44CF-92B9-4E0DF3ABA920}" destId="{14321274-00A0-405E-BBFD-552689A82035}" srcOrd="3" destOrd="0" presId="urn:microsoft.com/office/officeart/2005/8/layout/hProcess11"/>
    <dgm:cxn modelId="{4235A10B-7264-4628-B85D-AE74E6F818F0}" type="presParOf" srcId="{085C6AB8-2E0E-44CF-92B9-4E0DF3ABA920}" destId="{41DA1EE4-1366-4CC0-8931-A782EBD95BCB}" srcOrd="4" destOrd="0" presId="urn:microsoft.com/office/officeart/2005/8/layout/hProcess11"/>
    <dgm:cxn modelId="{64DDD252-20F6-4B1B-87DF-1ABB408CA23E}" type="presParOf" srcId="{41DA1EE4-1366-4CC0-8931-A782EBD95BCB}" destId="{03BF9AE3-3383-43B9-A61A-903855027F6A}" srcOrd="0" destOrd="0" presId="urn:microsoft.com/office/officeart/2005/8/layout/hProcess11"/>
    <dgm:cxn modelId="{C1F68D11-3AB3-4B00-A55F-159829634478}" type="presParOf" srcId="{41DA1EE4-1366-4CC0-8931-A782EBD95BCB}" destId="{1E40A5B5-7296-4357-B56F-B7E9573C38FB}" srcOrd="1" destOrd="0" presId="urn:microsoft.com/office/officeart/2005/8/layout/hProcess11"/>
    <dgm:cxn modelId="{E7A058A8-30B5-41C8-8611-C5BCA93A4C72}" type="presParOf" srcId="{41DA1EE4-1366-4CC0-8931-A782EBD95BCB}" destId="{36AFDA3A-CF5D-490B-91C2-1B400F4D44F6}" srcOrd="2" destOrd="0" presId="urn:microsoft.com/office/officeart/2005/8/layout/hProcess11"/>
    <dgm:cxn modelId="{64B58121-E736-4342-9637-B0A88DCA9CE5}" type="presParOf" srcId="{085C6AB8-2E0E-44CF-92B9-4E0DF3ABA920}" destId="{920FAFA8-14CB-4CE7-B0B5-65AB03C40BF2}" srcOrd="5" destOrd="0" presId="urn:microsoft.com/office/officeart/2005/8/layout/hProcess11"/>
    <dgm:cxn modelId="{7ACFC902-2C84-49D0-82BD-DC53CF2853BF}" type="presParOf" srcId="{085C6AB8-2E0E-44CF-92B9-4E0DF3ABA920}" destId="{783D18F2-C386-4283-AEF1-160AD58A9980}" srcOrd="6" destOrd="0" presId="urn:microsoft.com/office/officeart/2005/8/layout/hProcess11"/>
    <dgm:cxn modelId="{73D66E76-ECC1-42AC-8F63-79273D10AA3E}" type="presParOf" srcId="{783D18F2-C386-4283-AEF1-160AD58A9980}" destId="{C34551FD-F0CB-4C49-AB2F-D1DDFDCC813C}" srcOrd="0" destOrd="0" presId="urn:microsoft.com/office/officeart/2005/8/layout/hProcess11"/>
    <dgm:cxn modelId="{4B5B2026-FC69-4621-AB14-D651875F6B5D}" type="presParOf" srcId="{783D18F2-C386-4283-AEF1-160AD58A9980}" destId="{B497E540-EB8B-4C5C-BC56-BA5C8DC38FFF}" srcOrd="1" destOrd="0" presId="urn:microsoft.com/office/officeart/2005/8/layout/hProcess11"/>
    <dgm:cxn modelId="{15335555-5B3E-448D-93D1-5CB44854D88A}" type="presParOf" srcId="{783D18F2-C386-4283-AEF1-160AD58A9980}" destId="{24200CDD-A73F-48A0-B730-7991C282FFED}" srcOrd="2" destOrd="0" presId="urn:microsoft.com/office/officeart/2005/8/layout/hProcess11"/>
    <dgm:cxn modelId="{DC24520A-6020-452E-9F60-B367DD1CBE06}" type="presParOf" srcId="{085C6AB8-2E0E-44CF-92B9-4E0DF3ABA920}" destId="{629E9CFF-71A2-43AD-8CDD-34BD8F911AA6}" srcOrd="7" destOrd="0" presId="urn:microsoft.com/office/officeart/2005/8/layout/hProcess11"/>
    <dgm:cxn modelId="{C7806583-989B-435A-816A-7FB02F971CAC}" type="presParOf" srcId="{085C6AB8-2E0E-44CF-92B9-4E0DF3ABA920}" destId="{5FE17DA3-B088-4359-82DC-8B660394DA85}" srcOrd="8" destOrd="0" presId="urn:microsoft.com/office/officeart/2005/8/layout/hProcess11"/>
    <dgm:cxn modelId="{48C6B029-2B0D-4443-93D4-C16FD4631BD0}" type="presParOf" srcId="{5FE17DA3-B088-4359-82DC-8B660394DA85}" destId="{84D68AA3-FA75-43F0-8394-1529E95D19F7}" srcOrd="0" destOrd="0" presId="urn:microsoft.com/office/officeart/2005/8/layout/hProcess11"/>
    <dgm:cxn modelId="{B2836C66-BB7C-4A0C-A22F-C6FDDF2260D3}" type="presParOf" srcId="{5FE17DA3-B088-4359-82DC-8B660394DA85}" destId="{78A6CC55-BAB5-4CAF-94ED-D34183CD54DA}" srcOrd="1" destOrd="0" presId="urn:microsoft.com/office/officeart/2005/8/layout/hProcess11"/>
    <dgm:cxn modelId="{96863CC5-ACCF-4F34-AB97-840EF966A16B}" type="presParOf" srcId="{5FE17DA3-B088-4359-82DC-8B660394DA85}" destId="{1245AC74-AA1F-4BA3-8896-9F4F94FBAEE5}" srcOrd="2" destOrd="0" presId="urn:microsoft.com/office/officeart/2005/8/layout/hProcess11"/>
    <dgm:cxn modelId="{26BE11D1-2EA4-42A5-887C-742219C580C9}" type="presParOf" srcId="{085C6AB8-2E0E-44CF-92B9-4E0DF3ABA920}" destId="{A7CA2D34-6A11-4680-865F-9D28F482EEB6}" srcOrd="9" destOrd="0" presId="urn:microsoft.com/office/officeart/2005/8/layout/hProcess11"/>
    <dgm:cxn modelId="{1EA5BD4E-8031-432C-9C2B-E732B9D0732A}" type="presParOf" srcId="{085C6AB8-2E0E-44CF-92B9-4E0DF3ABA920}" destId="{3CE22A99-3509-459B-B860-FE0F945ED0C5}" srcOrd="10" destOrd="0" presId="urn:microsoft.com/office/officeart/2005/8/layout/hProcess11"/>
    <dgm:cxn modelId="{08633EA8-1045-4169-BB1B-555E76BA5892}" type="presParOf" srcId="{3CE22A99-3509-459B-B860-FE0F945ED0C5}" destId="{6CF5EE3B-9074-483E-BFB9-4F4B04ABAF16}" srcOrd="0" destOrd="0" presId="urn:microsoft.com/office/officeart/2005/8/layout/hProcess11"/>
    <dgm:cxn modelId="{92179C74-FB75-4A5C-AF24-336C39FFB32E}" type="presParOf" srcId="{3CE22A99-3509-459B-B860-FE0F945ED0C5}" destId="{7CA37E61-15FC-469C-B6CF-38AB3A196A3A}" srcOrd="1" destOrd="0" presId="urn:microsoft.com/office/officeart/2005/8/layout/hProcess11"/>
    <dgm:cxn modelId="{D312E1BF-C280-4E2C-BB38-49320CBBA49D}" type="presParOf" srcId="{3CE22A99-3509-459B-B860-FE0F945ED0C5}" destId="{FD0FE7B1-8A85-4EEE-8B40-0C7828AC24D2}" srcOrd="2" destOrd="0" presId="urn:microsoft.com/office/officeart/2005/8/layout/hProcess11"/>
    <dgm:cxn modelId="{5DD44391-0F22-4DAC-AD65-5E090375C7B3}" type="presParOf" srcId="{085C6AB8-2E0E-44CF-92B9-4E0DF3ABA920}" destId="{6C2C987F-9753-457A-894D-7CDE7B48E134}" srcOrd="11" destOrd="0" presId="urn:microsoft.com/office/officeart/2005/8/layout/hProcess11"/>
    <dgm:cxn modelId="{C7817AA4-8585-4069-8D49-02CA9B51E934}" type="presParOf" srcId="{085C6AB8-2E0E-44CF-92B9-4E0DF3ABA920}" destId="{7C1419F6-FE57-4AC2-A258-CA06E09DC60D}" srcOrd="12" destOrd="0" presId="urn:microsoft.com/office/officeart/2005/8/layout/hProcess11"/>
    <dgm:cxn modelId="{5129883C-F416-4318-BCE6-EE8FDEE7B31D}" type="presParOf" srcId="{7C1419F6-FE57-4AC2-A258-CA06E09DC60D}" destId="{5303BC8B-D4B6-40EE-9339-FED58E0EC678}" srcOrd="0" destOrd="0" presId="urn:microsoft.com/office/officeart/2005/8/layout/hProcess11"/>
    <dgm:cxn modelId="{E9BE93D0-EF5D-4950-8AC3-1535EB279338}" type="presParOf" srcId="{7C1419F6-FE57-4AC2-A258-CA06E09DC60D}" destId="{C8F54CAC-8D65-4A03-84D7-95884E2FDAAD}" srcOrd="1" destOrd="0" presId="urn:microsoft.com/office/officeart/2005/8/layout/hProcess11"/>
    <dgm:cxn modelId="{4D12391E-BFFA-43E2-BDBF-FDD8039F3F28}" type="presParOf" srcId="{7C1419F6-FE57-4AC2-A258-CA06E09DC60D}" destId="{8A2016E4-10FA-4CF4-A000-AF9953B2E3A3}" srcOrd="2" destOrd="0" presId="urn:microsoft.com/office/officeart/2005/8/layout/hProcess11"/>
    <dgm:cxn modelId="{FD8CEF6B-BC3D-4628-8769-87FAE7BB3044}" type="presParOf" srcId="{085C6AB8-2E0E-44CF-92B9-4E0DF3ABA920}" destId="{69C555F3-3F98-4561-8EEA-D5B61E0B56D5}" srcOrd="13" destOrd="0" presId="urn:microsoft.com/office/officeart/2005/8/layout/hProcess11"/>
    <dgm:cxn modelId="{72FB5679-1F95-4A0C-8308-E8762361A93F}" type="presParOf" srcId="{085C6AB8-2E0E-44CF-92B9-4E0DF3ABA920}" destId="{60A9C10D-BAE8-4CBA-8DD9-80353C61FE0C}" srcOrd="14" destOrd="0" presId="urn:microsoft.com/office/officeart/2005/8/layout/hProcess11"/>
    <dgm:cxn modelId="{94805693-2398-4B1D-8FEC-2103586B141F}" type="presParOf" srcId="{60A9C10D-BAE8-4CBA-8DD9-80353C61FE0C}" destId="{14B18D74-BDE6-45E1-B256-D4D2FAEBA1B1}" srcOrd="0" destOrd="0" presId="urn:microsoft.com/office/officeart/2005/8/layout/hProcess11"/>
    <dgm:cxn modelId="{D3B3399D-2C30-46BB-A389-8A14F494B444}" type="presParOf" srcId="{60A9C10D-BAE8-4CBA-8DD9-80353C61FE0C}" destId="{0A83F4A6-252B-4080-BB3F-61A062C3262F}" srcOrd="1" destOrd="0" presId="urn:microsoft.com/office/officeart/2005/8/layout/hProcess11"/>
    <dgm:cxn modelId="{BD094F92-9812-4F55-9B00-AD4D3A5BCC6E}" type="presParOf" srcId="{60A9C10D-BAE8-4CBA-8DD9-80353C61FE0C}" destId="{D0BB69E3-7C27-455D-AD6C-7C7C2A7AB3C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3F45136-1AF7-47EF-82AA-72295045925E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45A23A2-2740-4630-9352-659A8321BDCA}">
      <dgm:prSet phldrT="[Text]" custT="1"/>
      <dgm:spPr/>
      <dgm:t>
        <a:bodyPr/>
        <a:lstStyle/>
        <a:p>
          <a:r>
            <a:rPr lang="en-GB" sz="1200" b="0" dirty="0">
              <a:latin typeface="Corbel" panose="020B0503020204020204" pitchFamily="34" charset="0"/>
            </a:rPr>
            <a:t>Initializing</a:t>
          </a:r>
          <a:endParaRPr lang="en-GB" sz="1200" dirty="0">
            <a:latin typeface="Corbel" panose="020B0503020204020204" pitchFamily="34" charset="0"/>
          </a:endParaRPr>
        </a:p>
      </dgm:t>
    </dgm:pt>
    <dgm:pt modelId="{9943C584-F097-4433-B79A-D1898C04B971}" type="parTrans" cxnId="{11592704-F072-4FA4-BF99-B439D169E9C6}">
      <dgm:prSet/>
      <dgm:spPr/>
      <dgm:t>
        <a:bodyPr/>
        <a:lstStyle/>
        <a:p>
          <a:endParaRPr lang="en-GB"/>
        </a:p>
      </dgm:t>
    </dgm:pt>
    <dgm:pt modelId="{901C6F68-860F-4661-BE9A-573C95525DA3}" type="sibTrans" cxnId="{11592704-F072-4FA4-BF99-B439D169E9C6}">
      <dgm:prSet/>
      <dgm:spPr/>
      <dgm:t>
        <a:bodyPr/>
        <a:lstStyle/>
        <a:p>
          <a:endParaRPr lang="en-GB"/>
        </a:p>
      </dgm:t>
    </dgm:pt>
    <dgm:pt modelId="{97017563-8D8A-49C8-8E05-AF11F8AD1F0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Log Message</a:t>
          </a:r>
          <a:endParaRPr lang="en-GB" sz="1200" dirty="0">
            <a:latin typeface="Corbel" panose="020B0503020204020204" pitchFamily="34" charset="0"/>
          </a:endParaRPr>
        </a:p>
      </dgm:t>
    </dgm:pt>
    <dgm:pt modelId="{2FC1F434-34D3-4C8C-A304-1A27135D2758}" type="parTrans" cxnId="{C66AAD4E-F06C-4F83-BFAF-BADFDAFAADE9}">
      <dgm:prSet/>
      <dgm:spPr/>
      <dgm:t>
        <a:bodyPr/>
        <a:lstStyle/>
        <a:p>
          <a:endParaRPr lang="en-GB"/>
        </a:p>
      </dgm:t>
    </dgm:pt>
    <dgm:pt modelId="{40DAC796-3E51-4CC2-A177-CBE9D5496171}" type="sibTrans" cxnId="{C66AAD4E-F06C-4F83-BFAF-BADFDAFAADE9}">
      <dgm:prSet/>
      <dgm:spPr/>
      <dgm:t>
        <a:bodyPr/>
        <a:lstStyle/>
        <a:p>
          <a:endParaRPr lang="en-GB"/>
        </a:p>
      </dgm:t>
    </dgm:pt>
    <dgm:pt modelId="{5C85812F-F6A8-4C15-9473-1FA33E7DDD7A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Prompting</a:t>
          </a:r>
          <a:endParaRPr lang="en-GB" sz="1200" dirty="0">
            <a:latin typeface="Corbel" panose="020B0503020204020204" pitchFamily="34" charset="0"/>
          </a:endParaRPr>
        </a:p>
      </dgm:t>
    </dgm:pt>
    <dgm:pt modelId="{0C39C58B-AB1C-46AC-B3BA-1EBEBD91C927}" type="parTrans" cxnId="{BC661837-F8D4-4C81-AAD8-CCDC15D87589}">
      <dgm:prSet/>
      <dgm:spPr/>
      <dgm:t>
        <a:bodyPr/>
        <a:lstStyle/>
        <a:p>
          <a:endParaRPr lang="en-GB"/>
        </a:p>
      </dgm:t>
    </dgm:pt>
    <dgm:pt modelId="{210894E6-16AB-493D-9DE9-6873B9DDFAC8}" type="sibTrans" cxnId="{BC661837-F8D4-4C81-AAD8-CCDC15D87589}">
      <dgm:prSet/>
      <dgm:spPr/>
      <dgm:t>
        <a:bodyPr/>
        <a:lstStyle/>
        <a:p>
          <a:endParaRPr lang="en-GB"/>
        </a:p>
      </dgm:t>
    </dgm:pt>
    <dgm:pt modelId="{249A6A00-098B-433E-BB25-04EB2781B4E6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Prompt user for project-specific settings</a:t>
          </a:r>
          <a:endParaRPr lang="en-GB" sz="1200" dirty="0">
            <a:latin typeface="Corbel" panose="020B0503020204020204" pitchFamily="34" charset="0"/>
          </a:endParaRPr>
        </a:p>
      </dgm:t>
    </dgm:pt>
    <dgm:pt modelId="{5E85B405-86C5-495B-A333-25AF88DC2E04}" type="parTrans" cxnId="{71B10069-3F47-4E43-A412-D5EC40E20036}">
      <dgm:prSet/>
      <dgm:spPr/>
      <dgm:t>
        <a:bodyPr/>
        <a:lstStyle/>
        <a:p>
          <a:endParaRPr lang="en-GB"/>
        </a:p>
      </dgm:t>
    </dgm:pt>
    <dgm:pt modelId="{647C2D34-8F0E-4E5B-B1B0-B5D65853AEA6}" type="sibTrans" cxnId="{71B10069-3F47-4E43-A412-D5EC40E20036}">
      <dgm:prSet/>
      <dgm:spPr/>
      <dgm:t>
        <a:bodyPr/>
        <a:lstStyle/>
        <a:p>
          <a:endParaRPr lang="en-GB"/>
        </a:p>
      </dgm:t>
    </dgm:pt>
    <dgm:pt modelId="{6441D2F8-0BC4-4B34-B725-BD72718ECC2E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Configuring</a:t>
          </a:r>
          <a:endParaRPr lang="en-GB" sz="1200" dirty="0">
            <a:latin typeface="Corbel" panose="020B0503020204020204" pitchFamily="34" charset="0"/>
          </a:endParaRPr>
        </a:p>
      </dgm:t>
    </dgm:pt>
    <dgm:pt modelId="{CF36D77E-5B45-4A9E-9F05-CB2EA85DF9EC}" type="parTrans" cxnId="{AC60914E-76D0-4595-884C-AC3016518CA7}">
      <dgm:prSet/>
      <dgm:spPr/>
      <dgm:t>
        <a:bodyPr/>
        <a:lstStyle/>
        <a:p>
          <a:endParaRPr lang="en-GB"/>
        </a:p>
      </dgm:t>
    </dgm:pt>
    <dgm:pt modelId="{A9E6E38A-5E8B-42FC-A76E-F269317AF476}" type="sibTrans" cxnId="{AC60914E-76D0-4595-884C-AC3016518CA7}">
      <dgm:prSet/>
      <dgm:spPr/>
      <dgm:t>
        <a:bodyPr/>
        <a:lstStyle/>
        <a:p>
          <a:endParaRPr lang="en-GB"/>
        </a:p>
      </dgm:t>
    </dgm:pt>
    <dgm:pt modelId="{F9230338-57BC-4F84-8A46-F050DDDC8A6C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Save all the settings that have been provided to config file</a:t>
          </a:r>
          <a:endParaRPr lang="en-GB" sz="1200" dirty="0">
            <a:latin typeface="Corbel" panose="020B0503020204020204" pitchFamily="34" charset="0"/>
          </a:endParaRPr>
        </a:p>
      </dgm:t>
    </dgm:pt>
    <dgm:pt modelId="{7BF625FD-A523-48CA-9BBC-60D2FA1CFE33}" type="parTrans" cxnId="{0D1CDAA1-7A20-4C58-8D8F-C1D76D8FF16A}">
      <dgm:prSet/>
      <dgm:spPr/>
      <dgm:t>
        <a:bodyPr/>
        <a:lstStyle/>
        <a:p>
          <a:endParaRPr lang="en-GB"/>
        </a:p>
      </dgm:t>
    </dgm:pt>
    <dgm:pt modelId="{69335D67-9719-4D96-92FB-2589DB2CCFBF}" type="sibTrans" cxnId="{0D1CDAA1-7A20-4C58-8D8F-C1D76D8FF16A}">
      <dgm:prSet/>
      <dgm:spPr/>
      <dgm:t>
        <a:bodyPr/>
        <a:lstStyle/>
        <a:p>
          <a:endParaRPr lang="en-GB"/>
        </a:p>
      </dgm:t>
    </dgm:pt>
    <dgm:pt modelId="{4A917148-00FB-4C5A-B73D-F6119914FA1A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Writing</a:t>
          </a:r>
          <a:endParaRPr lang="en-GB" sz="1200" dirty="0">
            <a:latin typeface="Corbel" panose="020B0503020204020204" pitchFamily="34" charset="0"/>
          </a:endParaRPr>
        </a:p>
      </dgm:t>
    </dgm:pt>
    <dgm:pt modelId="{52DD0026-9255-474A-BC3D-6BA789B76170}" type="parTrans" cxnId="{B0E0A69A-EAC3-4FE2-86D6-8299D4E9FB9B}">
      <dgm:prSet/>
      <dgm:spPr/>
      <dgm:t>
        <a:bodyPr/>
        <a:lstStyle/>
        <a:p>
          <a:endParaRPr lang="en-GB"/>
        </a:p>
      </dgm:t>
    </dgm:pt>
    <dgm:pt modelId="{64F4BC92-A2B9-4C0F-AAB3-CCBF1D184CDD}" type="sibTrans" cxnId="{B0E0A69A-EAC3-4FE2-86D6-8299D4E9FB9B}">
      <dgm:prSet/>
      <dgm:spPr/>
      <dgm:t>
        <a:bodyPr/>
        <a:lstStyle/>
        <a:p>
          <a:endParaRPr lang="en-GB"/>
        </a:p>
      </dgm:t>
    </dgm:pt>
    <dgm:pt modelId="{42275CB9-0A00-4B4C-B3EA-2D8B230F44B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Install</a:t>
          </a:r>
          <a:endParaRPr lang="en-GB" sz="1200" dirty="0">
            <a:latin typeface="Corbel" panose="020B0503020204020204" pitchFamily="34" charset="0"/>
          </a:endParaRPr>
        </a:p>
      </dgm:t>
    </dgm:pt>
    <dgm:pt modelId="{45A245C2-0B20-41AF-85CD-47B9340A9158}" type="parTrans" cxnId="{D6236659-C3CC-45DB-BD68-C8112AC3201C}">
      <dgm:prSet/>
      <dgm:spPr/>
      <dgm:t>
        <a:bodyPr/>
        <a:lstStyle/>
        <a:p>
          <a:endParaRPr lang="en-GB"/>
        </a:p>
      </dgm:t>
    </dgm:pt>
    <dgm:pt modelId="{6AF15956-E79E-4EDC-A72D-EA1B7F200EC3}" type="sibTrans" cxnId="{D6236659-C3CC-45DB-BD68-C8112AC3201C}">
      <dgm:prSet/>
      <dgm:spPr/>
      <dgm:t>
        <a:bodyPr/>
        <a:lstStyle/>
        <a:p>
          <a:endParaRPr lang="en-GB"/>
        </a:p>
      </dgm:t>
    </dgm:pt>
    <dgm:pt modelId="{72FCAD21-EE30-4471-8534-5677F9BD19DD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End</a:t>
          </a:r>
          <a:endParaRPr lang="en-GB" sz="1200" dirty="0">
            <a:latin typeface="Corbel" panose="020B0503020204020204" pitchFamily="34" charset="0"/>
          </a:endParaRPr>
        </a:p>
      </dgm:t>
    </dgm:pt>
    <dgm:pt modelId="{486619DA-1427-42A8-82A4-39CAF9AFD6C9}" type="parTrans" cxnId="{389AA07E-CCB5-451B-A56D-F91FB8612E89}">
      <dgm:prSet/>
      <dgm:spPr/>
      <dgm:t>
        <a:bodyPr/>
        <a:lstStyle/>
        <a:p>
          <a:endParaRPr lang="en-GB"/>
        </a:p>
      </dgm:t>
    </dgm:pt>
    <dgm:pt modelId="{206A4859-6854-4966-8FD1-181D9193A7C7}" type="sibTrans" cxnId="{389AA07E-CCB5-451B-A56D-F91FB8612E89}">
      <dgm:prSet/>
      <dgm:spPr/>
      <dgm:t>
        <a:bodyPr/>
        <a:lstStyle/>
        <a:p>
          <a:endParaRPr lang="en-GB"/>
        </a:p>
      </dgm:t>
    </dgm:pt>
    <dgm:pt modelId="{CC84C5A5-6CAE-4AED-9B11-47AC48EE1CC1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Log Message</a:t>
          </a:r>
          <a:endParaRPr lang="en-GB" sz="1200" dirty="0">
            <a:latin typeface="Corbel" panose="020B0503020204020204" pitchFamily="34" charset="0"/>
          </a:endParaRPr>
        </a:p>
      </dgm:t>
    </dgm:pt>
    <dgm:pt modelId="{0F99E4FC-CBF1-4CF3-8FD4-A2892BEAE31D}" type="parTrans" cxnId="{D5179F98-B91B-402A-9473-A860300D98F1}">
      <dgm:prSet/>
      <dgm:spPr/>
      <dgm:t>
        <a:bodyPr/>
        <a:lstStyle/>
        <a:p>
          <a:endParaRPr lang="en-GB"/>
        </a:p>
      </dgm:t>
    </dgm:pt>
    <dgm:pt modelId="{7F7E9C4B-1F7C-4549-ACE8-CB6F7DFE75C1}" type="sibTrans" cxnId="{D5179F98-B91B-402A-9473-A860300D98F1}">
      <dgm:prSet/>
      <dgm:spPr/>
      <dgm:t>
        <a:bodyPr/>
        <a:lstStyle/>
        <a:p>
          <a:endParaRPr lang="en-GB"/>
        </a:p>
      </dgm:t>
    </dgm:pt>
    <dgm:pt modelId="{A3A2F480-151A-468F-91C9-3317F44A1233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Initialize settings object</a:t>
          </a:r>
          <a:endParaRPr lang="en-GB" sz="1200" dirty="0">
            <a:latin typeface="Corbel" panose="020B0503020204020204" pitchFamily="34" charset="0"/>
          </a:endParaRPr>
        </a:p>
      </dgm:t>
    </dgm:pt>
    <dgm:pt modelId="{FD8FA3BD-AC9B-44D7-A2D2-8A460DDA5E8F}" type="parTrans" cxnId="{D4AF9001-3F03-461C-9BB0-E6E1D0074F01}">
      <dgm:prSet/>
      <dgm:spPr/>
      <dgm:t>
        <a:bodyPr/>
        <a:lstStyle/>
        <a:p>
          <a:endParaRPr lang="en-GB"/>
        </a:p>
      </dgm:t>
    </dgm:pt>
    <dgm:pt modelId="{83D5544C-D4B7-4955-A525-34B8C4951892}" type="sibTrans" cxnId="{D4AF9001-3F03-461C-9BB0-E6E1D0074F01}">
      <dgm:prSet/>
      <dgm:spPr/>
      <dgm:t>
        <a:bodyPr/>
        <a:lstStyle/>
        <a:p>
          <a:endParaRPr lang="en-GB"/>
        </a:p>
      </dgm:t>
    </dgm:pt>
    <dgm:pt modelId="{260843A8-A01F-459D-A0F3-5CE185999073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Write settings to config file on disk</a:t>
          </a:r>
          <a:endParaRPr lang="en-GB" sz="1200" dirty="0">
            <a:latin typeface="Corbel" panose="020B0503020204020204" pitchFamily="34" charset="0"/>
          </a:endParaRPr>
        </a:p>
      </dgm:t>
    </dgm:pt>
    <dgm:pt modelId="{36B190FB-3170-4503-8CBE-4E65511B9482}" type="parTrans" cxnId="{AA54C936-49E2-42DE-989E-3B03131C6A2C}">
      <dgm:prSet/>
      <dgm:spPr/>
      <dgm:t>
        <a:bodyPr/>
        <a:lstStyle/>
        <a:p>
          <a:endParaRPr lang="en-GB"/>
        </a:p>
      </dgm:t>
    </dgm:pt>
    <dgm:pt modelId="{5DB96CD0-6D5B-4A4A-B57B-608BEAECC95B}" type="sibTrans" cxnId="{AA54C936-49E2-42DE-989E-3B03131C6A2C}">
      <dgm:prSet/>
      <dgm:spPr/>
      <dgm:t>
        <a:bodyPr/>
        <a:lstStyle/>
        <a:p>
          <a:endParaRPr lang="en-GB"/>
        </a:p>
      </dgm:t>
    </dgm:pt>
    <dgm:pt modelId="{F4A52A07-AA40-4AD9-AFE5-8A2F55AB742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Copy templates to destination, transforming content using project-specific settings</a:t>
          </a:r>
          <a:endParaRPr lang="en-GB" sz="1200" dirty="0">
            <a:latin typeface="Corbel" panose="020B0503020204020204" pitchFamily="34" charset="0"/>
          </a:endParaRPr>
        </a:p>
      </dgm:t>
    </dgm:pt>
    <dgm:pt modelId="{84159040-465C-4844-BB84-88691AD678C6}" type="parTrans" cxnId="{10BB4FAE-FD41-48D8-BF55-DE5253803266}">
      <dgm:prSet/>
      <dgm:spPr/>
      <dgm:t>
        <a:bodyPr/>
        <a:lstStyle/>
        <a:p>
          <a:endParaRPr lang="en-GB"/>
        </a:p>
      </dgm:t>
    </dgm:pt>
    <dgm:pt modelId="{AB8A5264-4ADE-4BEE-8A0E-3BAD9F67DCED}" type="sibTrans" cxnId="{10BB4FAE-FD41-48D8-BF55-DE5253803266}">
      <dgm:prSet/>
      <dgm:spPr/>
      <dgm:t>
        <a:bodyPr/>
        <a:lstStyle/>
        <a:p>
          <a:endParaRPr lang="en-GB"/>
        </a:p>
      </dgm:t>
    </dgm:pt>
    <dgm:pt modelId="{6587D0B5-16DF-4DE4-8247-D9765977364F}">
      <dgm:prSet phldrT="[Text]" custT="1"/>
      <dgm:spPr/>
      <dgm:t>
        <a:bodyPr/>
        <a:lstStyle/>
        <a:p>
          <a:r>
            <a:rPr lang="en-GB" sz="1200" dirty="0">
              <a:latin typeface="Corbel" panose="020B0503020204020204" pitchFamily="34" charset="0"/>
            </a:rPr>
            <a:t>Install node modules in destination</a:t>
          </a:r>
        </a:p>
      </dgm:t>
    </dgm:pt>
    <dgm:pt modelId="{892C872A-3621-43BA-93B6-5C36D3015E74}" type="parTrans" cxnId="{45951A19-5FA3-489A-8756-B35D50B85552}">
      <dgm:prSet/>
      <dgm:spPr/>
      <dgm:t>
        <a:bodyPr/>
        <a:lstStyle/>
        <a:p>
          <a:endParaRPr lang="en-GB"/>
        </a:p>
      </dgm:t>
    </dgm:pt>
    <dgm:pt modelId="{D1DDFFA0-85BE-4500-8CB5-D7ED1BEE5AA5}" type="sibTrans" cxnId="{45951A19-5FA3-489A-8756-B35D50B85552}">
      <dgm:prSet/>
      <dgm:spPr/>
      <dgm:t>
        <a:bodyPr/>
        <a:lstStyle/>
        <a:p>
          <a:endParaRPr lang="en-GB"/>
        </a:p>
      </dgm:t>
    </dgm:pt>
    <dgm:pt modelId="{E74B9E64-C254-40DA-A833-60CEA847E05B}" type="pres">
      <dgm:prSet presAssocID="{C3F45136-1AF7-47EF-82AA-72295045925E}" presName="linearFlow" presStyleCnt="0">
        <dgm:presLayoutVars>
          <dgm:resizeHandles val="exact"/>
        </dgm:presLayoutVars>
      </dgm:prSet>
      <dgm:spPr/>
    </dgm:pt>
    <dgm:pt modelId="{996949D6-7807-46D4-829D-AE2B4DAEC88D}" type="pres">
      <dgm:prSet presAssocID="{945A23A2-2740-4630-9352-659A8321BDCA}" presName="node" presStyleLbl="node1" presStyleIdx="0" presStyleCnt="6">
        <dgm:presLayoutVars>
          <dgm:bulletEnabled val="1"/>
        </dgm:presLayoutVars>
      </dgm:prSet>
      <dgm:spPr/>
    </dgm:pt>
    <dgm:pt modelId="{19DE8710-44FD-49CD-8A1C-BD13701A87E6}" type="pres">
      <dgm:prSet presAssocID="{901C6F68-860F-4661-BE9A-573C95525DA3}" presName="sibTrans" presStyleLbl="sibTrans2D1" presStyleIdx="0" presStyleCnt="5"/>
      <dgm:spPr/>
    </dgm:pt>
    <dgm:pt modelId="{FC7F7063-3534-4386-AA48-2C08E7E26205}" type="pres">
      <dgm:prSet presAssocID="{901C6F68-860F-4661-BE9A-573C95525DA3}" presName="connectorText" presStyleLbl="sibTrans2D1" presStyleIdx="0" presStyleCnt="5"/>
      <dgm:spPr/>
    </dgm:pt>
    <dgm:pt modelId="{05D4D9BB-5F17-4E40-B025-10370CB6490E}" type="pres">
      <dgm:prSet presAssocID="{5C85812F-F6A8-4C15-9473-1FA33E7DDD7A}" presName="node" presStyleLbl="node1" presStyleIdx="1" presStyleCnt="6">
        <dgm:presLayoutVars>
          <dgm:bulletEnabled val="1"/>
        </dgm:presLayoutVars>
      </dgm:prSet>
      <dgm:spPr/>
    </dgm:pt>
    <dgm:pt modelId="{6C89D9C2-9659-4494-946B-919585D747A8}" type="pres">
      <dgm:prSet presAssocID="{210894E6-16AB-493D-9DE9-6873B9DDFAC8}" presName="sibTrans" presStyleLbl="sibTrans2D1" presStyleIdx="1" presStyleCnt="5"/>
      <dgm:spPr/>
    </dgm:pt>
    <dgm:pt modelId="{3EC3671D-A0D9-4AEF-85FE-E2075DFC2151}" type="pres">
      <dgm:prSet presAssocID="{210894E6-16AB-493D-9DE9-6873B9DDFAC8}" presName="connectorText" presStyleLbl="sibTrans2D1" presStyleIdx="1" presStyleCnt="5"/>
      <dgm:spPr/>
    </dgm:pt>
    <dgm:pt modelId="{1EE87174-272C-4D14-AD35-CF2736DB6D21}" type="pres">
      <dgm:prSet presAssocID="{6441D2F8-0BC4-4B34-B725-BD72718ECC2E}" presName="node" presStyleLbl="node1" presStyleIdx="2" presStyleCnt="6" custScaleY="107807">
        <dgm:presLayoutVars>
          <dgm:bulletEnabled val="1"/>
        </dgm:presLayoutVars>
      </dgm:prSet>
      <dgm:spPr/>
    </dgm:pt>
    <dgm:pt modelId="{3C6A2E51-EF9A-4200-84ED-DF1F0E8BE68E}" type="pres">
      <dgm:prSet presAssocID="{A9E6E38A-5E8B-42FC-A76E-F269317AF476}" presName="sibTrans" presStyleLbl="sibTrans2D1" presStyleIdx="2" presStyleCnt="5"/>
      <dgm:spPr/>
    </dgm:pt>
    <dgm:pt modelId="{2569F1AD-FFBA-4C7B-AD62-F2463BC024C4}" type="pres">
      <dgm:prSet presAssocID="{A9E6E38A-5E8B-42FC-A76E-F269317AF476}" presName="connectorText" presStyleLbl="sibTrans2D1" presStyleIdx="2" presStyleCnt="5"/>
      <dgm:spPr/>
    </dgm:pt>
    <dgm:pt modelId="{69B7993A-D883-4111-B86A-428558968E5E}" type="pres">
      <dgm:prSet presAssocID="{4A917148-00FB-4C5A-B73D-F6119914FA1A}" presName="node" presStyleLbl="node1" presStyleIdx="3" presStyleCnt="6" custScaleY="164760">
        <dgm:presLayoutVars>
          <dgm:bulletEnabled val="1"/>
        </dgm:presLayoutVars>
      </dgm:prSet>
      <dgm:spPr/>
    </dgm:pt>
    <dgm:pt modelId="{76976E8E-9342-4364-9C1C-1C067F9F8B32}" type="pres">
      <dgm:prSet presAssocID="{64F4BC92-A2B9-4C0F-AAB3-CCBF1D184CDD}" presName="sibTrans" presStyleLbl="sibTrans2D1" presStyleIdx="3" presStyleCnt="5"/>
      <dgm:spPr/>
    </dgm:pt>
    <dgm:pt modelId="{B02BBA0D-E066-4A31-B154-D4F51C03F9AD}" type="pres">
      <dgm:prSet presAssocID="{64F4BC92-A2B9-4C0F-AAB3-CCBF1D184CDD}" presName="connectorText" presStyleLbl="sibTrans2D1" presStyleIdx="3" presStyleCnt="5"/>
      <dgm:spPr/>
    </dgm:pt>
    <dgm:pt modelId="{C3DF7103-6EE4-4472-B1B3-9AC403309719}" type="pres">
      <dgm:prSet presAssocID="{42275CB9-0A00-4B4C-B3EA-2D8B230F44B9}" presName="node" presStyleLbl="node1" presStyleIdx="4" presStyleCnt="6">
        <dgm:presLayoutVars>
          <dgm:bulletEnabled val="1"/>
        </dgm:presLayoutVars>
      </dgm:prSet>
      <dgm:spPr/>
    </dgm:pt>
    <dgm:pt modelId="{D2CC9B78-8E85-4A63-8608-44E20F16DECF}" type="pres">
      <dgm:prSet presAssocID="{6AF15956-E79E-4EDC-A72D-EA1B7F200EC3}" presName="sibTrans" presStyleLbl="sibTrans2D1" presStyleIdx="4" presStyleCnt="5"/>
      <dgm:spPr/>
    </dgm:pt>
    <dgm:pt modelId="{6545F9FC-D3A3-4139-85A5-243FD591A441}" type="pres">
      <dgm:prSet presAssocID="{6AF15956-E79E-4EDC-A72D-EA1B7F200EC3}" presName="connectorText" presStyleLbl="sibTrans2D1" presStyleIdx="4" presStyleCnt="5"/>
      <dgm:spPr/>
    </dgm:pt>
    <dgm:pt modelId="{918B0A13-7017-4A37-B2DB-557E041DD5E4}" type="pres">
      <dgm:prSet presAssocID="{72FCAD21-EE30-4471-8534-5677F9BD19DD}" presName="node" presStyleLbl="node1" presStyleIdx="5" presStyleCnt="6">
        <dgm:presLayoutVars>
          <dgm:bulletEnabled val="1"/>
        </dgm:presLayoutVars>
      </dgm:prSet>
      <dgm:spPr/>
    </dgm:pt>
  </dgm:ptLst>
  <dgm:cxnLst>
    <dgm:cxn modelId="{D4AF9001-3F03-461C-9BB0-E6E1D0074F01}" srcId="{945A23A2-2740-4630-9352-659A8321BDCA}" destId="{A3A2F480-151A-468F-91C9-3317F44A1233}" srcOrd="1" destOrd="0" parTransId="{FD8FA3BD-AC9B-44D7-A2D2-8A460DDA5E8F}" sibTransId="{83D5544C-D4B7-4955-A525-34B8C4951892}"/>
    <dgm:cxn modelId="{11592704-F072-4FA4-BF99-B439D169E9C6}" srcId="{C3F45136-1AF7-47EF-82AA-72295045925E}" destId="{945A23A2-2740-4630-9352-659A8321BDCA}" srcOrd="0" destOrd="0" parTransId="{9943C584-F097-4433-B79A-D1898C04B971}" sibTransId="{901C6F68-860F-4661-BE9A-573C95525DA3}"/>
    <dgm:cxn modelId="{54C66407-C664-4D17-859C-B2D5F80B55C6}" type="presOf" srcId="{210894E6-16AB-493D-9DE9-6873B9DDFAC8}" destId="{6C89D9C2-9659-4494-946B-919585D747A8}" srcOrd="0" destOrd="0" presId="urn:microsoft.com/office/officeart/2005/8/layout/process2"/>
    <dgm:cxn modelId="{BB52020B-227B-4F6C-B4B4-8316AACE379C}" type="presOf" srcId="{72FCAD21-EE30-4471-8534-5677F9BD19DD}" destId="{918B0A13-7017-4A37-B2DB-557E041DD5E4}" srcOrd="0" destOrd="0" presId="urn:microsoft.com/office/officeart/2005/8/layout/process2"/>
    <dgm:cxn modelId="{45951A19-5FA3-489A-8756-B35D50B85552}" srcId="{42275CB9-0A00-4B4C-B3EA-2D8B230F44B9}" destId="{6587D0B5-16DF-4DE4-8247-D9765977364F}" srcOrd="0" destOrd="0" parTransId="{892C872A-3621-43BA-93B6-5C36D3015E74}" sibTransId="{D1DDFFA0-85BE-4500-8CB5-D7ED1BEE5AA5}"/>
    <dgm:cxn modelId="{4333531A-B4C1-4C22-BAA3-121A10C28D41}" type="presOf" srcId="{A3A2F480-151A-468F-91C9-3317F44A1233}" destId="{996949D6-7807-46D4-829D-AE2B4DAEC88D}" srcOrd="0" destOrd="2" presId="urn:microsoft.com/office/officeart/2005/8/layout/process2"/>
    <dgm:cxn modelId="{FBF2E521-176B-484A-9B39-77A37430E9CE}" type="presOf" srcId="{CC84C5A5-6CAE-4AED-9B11-47AC48EE1CC1}" destId="{918B0A13-7017-4A37-B2DB-557E041DD5E4}" srcOrd="0" destOrd="1" presId="urn:microsoft.com/office/officeart/2005/8/layout/process2"/>
    <dgm:cxn modelId="{68EF0423-7C0A-410C-ABB1-A22E40299A81}" type="presOf" srcId="{945A23A2-2740-4630-9352-659A8321BDCA}" destId="{996949D6-7807-46D4-829D-AE2B4DAEC88D}" srcOrd="0" destOrd="0" presId="urn:microsoft.com/office/officeart/2005/8/layout/process2"/>
    <dgm:cxn modelId="{A00B3C26-F457-4453-AE46-D2A85B84804A}" type="presOf" srcId="{A9E6E38A-5E8B-42FC-A76E-F269317AF476}" destId="{3C6A2E51-EF9A-4200-84ED-DF1F0E8BE68E}" srcOrd="0" destOrd="0" presId="urn:microsoft.com/office/officeart/2005/8/layout/process2"/>
    <dgm:cxn modelId="{AA54C936-49E2-42DE-989E-3B03131C6A2C}" srcId="{4A917148-00FB-4C5A-B73D-F6119914FA1A}" destId="{260843A8-A01F-459D-A0F3-5CE185999073}" srcOrd="0" destOrd="0" parTransId="{36B190FB-3170-4503-8CBE-4E65511B9482}" sibTransId="{5DB96CD0-6D5B-4A4A-B57B-608BEAECC95B}"/>
    <dgm:cxn modelId="{BC661837-F8D4-4C81-AAD8-CCDC15D87589}" srcId="{C3F45136-1AF7-47EF-82AA-72295045925E}" destId="{5C85812F-F6A8-4C15-9473-1FA33E7DDD7A}" srcOrd="1" destOrd="0" parTransId="{0C39C58B-AB1C-46AC-B3BA-1EBEBD91C927}" sibTransId="{210894E6-16AB-493D-9DE9-6873B9DDFAC8}"/>
    <dgm:cxn modelId="{16C9D73C-861E-458C-BDE9-20839DF243D8}" type="presOf" srcId="{42275CB9-0A00-4B4C-B3EA-2D8B230F44B9}" destId="{C3DF7103-6EE4-4472-B1B3-9AC403309719}" srcOrd="0" destOrd="0" presId="urn:microsoft.com/office/officeart/2005/8/layout/process2"/>
    <dgm:cxn modelId="{2E86243D-99A3-4824-B938-F36D6083456B}" type="presOf" srcId="{6587D0B5-16DF-4DE4-8247-D9765977364F}" destId="{C3DF7103-6EE4-4472-B1B3-9AC403309719}" srcOrd="0" destOrd="1" presId="urn:microsoft.com/office/officeart/2005/8/layout/process2"/>
    <dgm:cxn modelId="{0BA60D3E-EE14-4610-8245-C0AF1F1F48EB}" type="presOf" srcId="{C3F45136-1AF7-47EF-82AA-72295045925E}" destId="{E74B9E64-C254-40DA-A833-60CEA847E05B}" srcOrd="0" destOrd="0" presId="urn:microsoft.com/office/officeart/2005/8/layout/process2"/>
    <dgm:cxn modelId="{14E73C62-5953-4429-88BB-B0A5B34F8CAF}" type="presOf" srcId="{6AF15956-E79E-4EDC-A72D-EA1B7F200EC3}" destId="{6545F9FC-D3A3-4139-85A5-243FD591A441}" srcOrd="1" destOrd="0" presId="urn:microsoft.com/office/officeart/2005/8/layout/process2"/>
    <dgm:cxn modelId="{A7757D48-4CED-4E95-AE6F-F1CABEAF55CC}" type="presOf" srcId="{260843A8-A01F-459D-A0F3-5CE185999073}" destId="{69B7993A-D883-4111-B86A-428558968E5E}" srcOrd="0" destOrd="1" presId="urn:microsoft.com/office/officeart/2005/8/layout/process2"/>
    <dgm:cxn modelId="{71B10069-3F47-4E43-A412-D5EC40E20036}" srcId="{5C85812F-F6A8-4C15-9473-1FA33E7DDD7A}" destId="{249A6A00-098B-433E-BB25-04EB2781B4E6}" srcOrd="0" destOrd="0" parTransId="{5E85B405-86C5-495B-A333-25AF88DC2E04}" sibTransId="{647C2D34-8F0E-4E5B-B1B0-B5D65853AEA6}"/>
    <dgm:cxn modelId="{120F7269-B2BC-49EC-8D22-B6BB55848306}" type="presOf" srcId="{210894E6-16AB-493D-9DE9-6873B9DDFAC8}" destId="{3EC3671D-A0D9-4AEF-85FE-E2075DFC2151}" srcOrd="1" destOrd="0" presId="urn:microsoft.com/office/officeart/2005/8/layout/process2"/>
    <dgm:cxn modelId="{5DC6B04B-8EBA-49D6-9181-AE8E5CEE4210}" type="presOf" srcId="{4A917148-00FB-4C5A-B73D-F6119914FA1A}" destId="{69B7993A-D883-4111-B86A-428558968E5E}" srcOrd="0" destOrd="0" presId="urn:microsoft.com/office/officeart/2005/8/layout/process2"/>
    <dgm:cxn modelId="{0F2F2A4D-9D17-49AA-B34B-A920A7595F1C}" type="presOf" srcId="{5C85812F-F6A8-4C15-9473-1FA33E7DDD7A}" destId="{05D4D9BB-5F17-4E40-B025-10370CB6490E}" srcOrd="0" destOrd="0" presId="urn:microsoft.com/office/officeart/2005/8/layout/process2"/>
    <dgm:cxn modelId="{AC60914E-76D0-4595-884C-AC3016518CA7}" srcId="{C3F45136-1AF7-47EF-82AA-72295045925E}" destId="{6441D2F8-0BC4-4B34-B725-BD72718ECC2E}" srcOrd="2" destOrd="0" parTransId="{CF36D77E-5B45-4A9E-9F05-CB2EA85DF9EC}" sibTransId="{A9E6E38A-5E8B-42FC-A76E-F269317AF476}"/>
    <dgm:cxn modelId="{C66AAD4E-F06C-4F83-BFAF-BADFDAFAADE9}" srcId="{945A23A2-2740-4630-9352-659A8321BDCA}" destId="{97017563-8D8A-49C8-8E05-AF11F8AD1F09}" srcOrd="0" destOrd="0" parTransId="{2FC1F434-34D3-4C8C-A304-1A27135D2758}" sibTransId="{40DAC796-3E51-4CC2-A177-CBE9D5496171}"/>
    <dgm:cxn modelId="{D6236659-C3CC-45DB-BD68-C8112AC3201C}" srcId="{C3F45136-1AF7-47EF-82AA-72295045925E}" destId="{42275CB9-0A00-4B4C-B3EA-2D8B230F44B9}" srcOrd="4" destOrd="0" parTransId="{45A245C2-0B20-41AF-85CD-47B9340A9158}" sibTransId="{6AF15956-E79E-4EDC-A72D-EA1B7F200EC3}"/>
    <dgm:cxn modelId="{7A16A65A-D76B-48F5-AB0C-14E077410A47}" type="presOf" srcId="{F4A52A07-AA40-4AD9-AFE5-8A2F55AB7429}" destId="{69B7993A-D883-4111-B86A-428558968E5E}" srcOrd="0" destOrd="2" presId="urn:microsoft.com/office/officeart/2005/8/layout/process2"/>
    <dgm:cxn modelId="{AE9A517D-4ACC-4564-8503-7566A39723E4}" type="presOf" srcId="{64F4BC92-A2B9-4C0F-AAB3-CCBF1D184CDD}" destId="{B02BBA0D-E066-4A31-B154-D4F51C03F9AD}" srcOrd="1" destOrd="0" presId="urn:microsoft.com/office/officeart/2005/8/layout/process2"/>
    <dgm:cxn modelId="{389AA07E-CCB5-451B-A56D-F91FB8612E89}" srcId="{C3F45136-1AF7-47EF-82AA-72295045925E}" destId="{72FCAD21-EE30-4471-8534-5677F9BD19DD}" srcOrd="5" destOrd="0" parTransId="{486619DA-1427-42A8-82A4-39CAF9AFD6C9}" sibTransId="{206A4859-6854-4966-8FD1-181D9193A7C7}"/>
    <dgm:cxn modelId="{1A97C488-8871-40D0-BE73-8D86D342001A}" type="presOf" srcId="{A9E6E38A-5E8B-42FC-A76E-F269317AF476}" destId="{2569F1AD-FFBA-4C7B-AD62-F2463BC024C4}" srcOrd="1" destOrd="0" presId="urn:microsoft.com/office/officeart/2005/8/layout/process2"/>
    <dgm:cxn modelId="{D5179F98-B91B-402A-9473-A860300D98F1}" srcId="{72FCAD21-EE30-4471-8534-5677F9BD19DD}" destId="{CC84C5A5-6CAE-4AED-9B11-47AC48EE1CC1}" srcOrd="0" destOrd="0" parTransId="{0F99E4FC-CBF1-4CF3-8FD4-A2892BEAE31D}" sibTransId="{7F7E9C4B-1F7C-4549-ACE8-CB6F7DFE75C1}"/>
    <dgm:cxn modelId="{B0E0A69A-EAC3-4FE2-86D6-8299D4E9FB9B}" srcId="{C3F45136-1AF7-47EF-82AA-72295045925E}" destId="{4A917148-00FB-4C5A-B73D-F6119914FA1A}" srcOrd="3" destOrd="0" parTransId="{52DD0026-9255-474A-BC3D-6BA789B76170}" sibTransId="{64F4BC92-A2B9-4C0F-AAB3-CCBF1D184CDD}"/>
    <dgm:cxn modelId="{44FFFA9A-D6AE-4F7C-A9DF-B2EB9C6A6A41}" type="presOf" srcId="{97017563-8D8A-49C8-8E05-AF11F8AD1F09}" destId="{996949D6-7807-46D4-829D-AE2B4DAEC88D}" srcOrd="0" destOrd="1" presId="urn:microsoft.com/office/officeart/2005/8/layout/process2"/>
    <dgm:cxn modelId="{106A039D-25B4-420F-88DC-C1FD8A7AEB3B}" type="presOf" srcId="{249A6A00-098B-433E-BB25-04EB2781B4E6}" destId="{05D4D9BB-5F17-4E40-B025-10370CB6490E}" srcOrd="0" destOrd="1" presId="urn:microsoft.com/office/officeart/2005/8/layout/process2"/>
    <dgm:cxn modelId="{0D1CDAA1-7A20-4C58-8D8F-C1D76D8FF16A}" srcId="{6441D2F8-0BC4-4B34-B725-BD72718ECC2E}" destId="{F9230338-57BC-4F84-8A46-F050DDDC8A6C}" srcOrd="0" destOrd="0" parTransId="{7BF625FD-A523-48CA-9BBC-60D2FA1CFE33}" sibTransId="{69335D67-9719-4D96-92FB-2589DB2CCFBF}"/>
    <dgm:cxn modelId="{3256EAA1-0DFA-400B-A52C-1EE3134B8717}" type="presOf" srcId="{901C6F68-860F-4661-BE9A-573C95525DA3}" destId="{19DE8710-44FD-49CD-8A1C-BD13701A87E6}" srcOrd="0" destOrd="0" presId="urn:microsoft.com/office/officeart/2005/8/layout/process2"/>
    <dgm:cxn modelId="{CE632CA7-7B45-46D1-B50F-7872B0E4F6B4}" type="presOf" srcId="{6441D2F8-0BC4-4B34-B725-BD72718ECC2E}" destId="{1EE87174-272C-4D14-AD35-CF2736DB6D21}" srcOrd="0" destOrd="0" presId="urn:microsoft.com/office/officeart/2005/8/layout/process2"/>
    <dgm:cxn modelId="{10BB4FAE-FD41-48D8-BF55-DE5253803266}" srcId="{4A917148-00FB-4C5A-B73D-F6119914FA1A}" destId="{F4A52A07-AA40-4AD9-AFE5-8A2F55AB7429}" srcOrd="1" destOrd="0" parTransId="{84159040-465C-4844-BB84-88691AD678C6}" sibTransId="{AB8A5264-4ADE-4BEE-8A0E-3BAD9F67DCED}"/>
    <dgm:cxn modelId="{C7165BD4-806F-4B85-B9EF-10FD8E745E62}" type="presOf" srcId="{6AF15956-E79E-4EDC-A72D-EA1B7F200EC3}" destId="{D2CC9B78-8E85-4A63-8608-44E20F16DECF}" srcOrd="0" destOrd="0" presId="urn:microsoft.com/office/officeart/2005/8/layout/process2"/>
    <dgm:cxn modelId="{AEC174D4-45BE-466A-849E-FB82C8CB8F41}" type="presOf" srcId="{F9230338-57BC-4F84-8A46-F050DDDC8A6C}" destId="{1EE87174-272C-4D14-AD35-CF2736DB6D21}" srcOrd="0" destOrd="1" presId="urn:microsoft.com/office/officeart/2005/8/layout/process2"/>
    <dgm:cxn modelId="{2C3FD7E7-70BD-4936-9A21-5749BF9F4D6D}" type="presOf" srcId="{901C6F68-860F-4661-BE9A-573C95525DA3}" destId="{FC7F7063-3534-4386-AA48-2C08E7E26205}" srcOrd="1" destOrd="0" presId="urn:microsoft.com/office/officeart/2005/8/layout/process2"/>
    <dgm:cxn modelId="{12FFE8FE-0EC3-4E5D-A4BA-5EB2CC11B240}" type="presOf" srcId="{64F4BC92-A2B9-4C0F-AAB3-CCBF1D184CDD}" destId="{76976E8E-9342-4364-9C1C-1C067F9F8B32}" srcOrd="0" destOrd="0" presId="urn:microsoft.com/office/officeart/2005/8/layout/process2"/>
    <dgm:cxn modelId="{9AADBB4B-5663-4DAA-9F2D-082BFAEADB96}" type="presParOf" srcId="{E74B9E64-C254-40DA-A833-60CEA847E05B}" destId="{996949D6-7807-46D4-829D-AE2B4DAEC88D}" srcOrd="0" destOrd="0" presId="urn:microsoft.com/office/officeart/2005/8/layout/process2"/>
    <dgm:cxn modelId="{17D3279D-AA3F-469A-85EE-76423F5E1E6E}" type="presParOf" srcId="{E74B9E64-C254-40DA-A833-60CEA847E05B}" destId="{19DE8710-44FD-49CD-8A1C-BD13701A87E6}" srcOrd="1" destOrd="0" presId="urn:microsoft.com/office/officeart/2005/8/layout/process2"/>
    <dgm:cxn modelId="{D583B64C-D2F8-40D6-ADBE-96C122E2A44B}" type="presParOf" srcId="{19DE8710-44FD-49CD-8A1C-BD13701A87E6}" destId="{FC7F7063-3534-4386-AA48-2C08E7E26205}" srcOrd="0" destOrd="0" presId="urn:microsoft.com/office/officeart/2005/8/layout/process2"/>
    <dgm:cxn modelId="{B0F9BA9C-4012-4052-8FDB-9690AF0FCD59}" type="presParOf" srcId="{E74B9E64-C254-40DA-A833-60CEA847E05B}" destId="{05D4D9BB-5F17-4E40-B025-10370CB6490E}" srcOrd="2" destOrd="0" presId="urn:microsoft.com/office/officeart/2005/8/layout/process2"/>
    <dgm:cxn modelId="{5708375F-F85F-4813-BA4C-9BE489EB0367}" type="presParOf" srcId="{E74B9E64-C254-40DA-A833-60CEA847E05B}" destId="{6C89D9C2-9659-4494-946B-919585D747A8}" srcOrd="3" destOrd="0" presId="urn:microsoft.com/office/officeart/2005/8/layout/process2"/>
    <dgm:cxn modelId="{7BFDA2CD-7785-482E-8D6C-C12972BB26FE}" type="presParOf" srcId="{6C89D9C2-9659-4494-946B-919585D747A8}" destId="{3EC3671D-A0D9-4AEF-85FE-E2075DFC2151}" srcOrd="0" destOrd="0" presId="urn:microsoft.com/office/officeart/2005/8/layout/process2"/>
    <dgm:cxn modelId="{B0779569-8D26-435F-B9A4-89821F4EFA1F}" type="presParOf" srcId="{E74B9E64-C254-40DA-A833-60CEA847E05B}" destId="{1EE87174-272C-4D14-AD35-CF2736DB6D21}" srcOrd="4" destOrd="0" presId="urn:microsoft.com/office/officeart/2005/8/layout/process2"/>
    <dgm:cxn modelId="{F2DBE34F-709F-4BCC-A983-FBEAF551FA66}" type="presParOf" srcId="{E74B9E64-C254-40DA-A833-60CEA847E05B}" destId="{3C6A2E51-EF9A-4200-84ED-DF1F0E8BE68E}" srcOrd="5" destOrd="0" presId="urn:microsoft.com/office/officeart/2005/8/layout/process2"/>
    <dgm:cxn modelId="{018D6F19-5CB6-4BE2-84BE-09AE74CB0373}" type="presParOf" srcId="{3C6A2E51-EF9A-4200-84ED-DF1F0E8BE68E}" destId="{2569F1AD-FFBA-4C7B-AD62-F2463BC024C4}" srcOrd="0" destOrd="0" presId="urn:microsoft.com/office/officeart/2005/8/layout/process2"/>
    <dgm:cxn modelId="{BE14A023-0570-4C23-A832-4430CB50B1B6}" type="presParOf" srcId="{E74B9E64-C254-40DA-A833-60CEA847E05B}" destId="{69B7993A-D883-4111-B86A-428558968E5E}" srcOrd="6" destOrd="0" presId="urn:microsoft.com/office/officeart/2005/8/layout/process2"/>
    <dgm:cxn modelId="{F3BE0F73-239F-458A-BF8C-B183BFFDFFFE}" type="presParOf" srcId="{E74B9E64-C254-40DA-A833-60CEA847E05B}" destId="{76976E8E-9342-4364-9C1C-1C067F9F8B32}" srcOrd="7" destOrd="0" presId="urn:microsoft.com/office/officeart/2005/8/layout/process2"/>
    <dgm:cxn modelId="{1370B386-E930-4DA4-98BA-EB4D467A10BB}" type="presParOf" srcId="{76976E8E-9342-4364-9C1C-1C067F9F8B32}" destId="{B02BBA0D-E066-4A31-B154-D4F51C03F9AD}" srcOrd="0" destOrd="0" presId="urn:microsoft.com/office/officeart/2005/8/layout/process2"/>
    <dgm:cxn modelId="{A1D1C8C4-71EB-42EF-AA55-C71785ED5DCF}" type="presParOf" srcId="{E74B9E64-C254-40DA-A833-60CEA847E05B}" destId="{C3DF7103-6EE4-4472-B1B3-9AC403309719}" srcOrd="8" destOrd="0" presId="urn:microsoft.com/office/officeart/2005/8/layout/process2"/>
    <dgm:cxn modelId="{3B17D697-DD0F-41FF-8141-7C369F2D6011}" type="presParOf" srcId="{E74B9E64-C254-40DA-A833-60CEA847E05B}" destId="{D2CC9B78-8E85-4A63-8608-44E20F16DECF}" srcOrd="9" destOrd="0" presId="urn:microsoft.com/office/officeart/2005/8/layout/process2"/>
    <dgm:cxn modelId="{C935868B-230E-416B-823B-8677E55D6C33}" type="presParOf" srcId="{D2CC9B78-8E85-4A63-8608-44E20F16DECF}" destId="{6545F9FC-D3A3-4139-85A5-243FD591A441}" srcOrd="0" destOrd="0" presId="urn:microsoft.com/office/officeart/2005/8/layout/process2"/>
    <dgm:cxn modelId="{B31CF1AD-CB83-4EE2-B846-B29D10993FF2}" type="presParOf" srcId="{E74B9E64-C254-40DA-A833-60CEA847E05B}" destId="{918B0A13-7017-4A37-B2DB-557E041DD5E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3F45136-1AF7-47EF-82AA-72295045925E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45A23A2-2740-4630-9352-659A8321BDCA}">
      <dgm:prSet phldrT="[Text]" custT="1"/>
      <dgm:spPr/>
      <dgm:t>
        <a:bodyPr/>
        <a:lstStyle/>
        <a:p>
          <a:r>
            <a:rPr lang="en-GB" sz="1200" b="0" dirty="0">
              <a:latin typeface="Corbel" panose="020B0503020204020204" pitchFamily="34" charset="0"/>
            </a:rPr>
            <a:t>Initializing</a:t>
          </a:r>
          <a:endParaRPr lang="en-GB" sz="1200" dirty="0">
            <a:latin typeface="Corbel" panose="020B0503020204020204" pitchFamily="34" charset="0"/>
          </a:endParaRPr>
        </a:p>
      </dgm:t>
    </dgm:pt>
    <dgm:pt modelId="{9943C584-F097-4433-B79A-D1898C04B971}" type="parTrans" cxnId="{11592704-F072-4FA4-BF99-B439D169E9C6}">
      <dgm:prSet/>
      <dgm:spPr/>
      <dgm:t>
        <a:bodyPr/>
        <a:lstStyle/>
        <a:p>
          <a:endParaRPr lang="en-GB"/>
        </a:p>
      </dgm:t>
    </dgm:pt>
    <dgm:pt modelId="{901C6F68-860F-4661-BE9A-573C95525DA3}" type="sibTrans" cxnId="{11592704-F072-4FA4-BF99-B439D169E9C6}">
      <dgm:prSet/>
      <dgm:spPr/>
      <dgm:t>
        <a:bodyPr/>
        <a:lstStyle/>
        <a:p>
          <a:endParaRPr lang="en-GB"/>
        </a:p>
      </dgm:t>
    </dgm:pt>
    <dgm:pt modelId="{97017563-8D8A-49C8-8E05-AF11F8AD1F0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Log Message</a:t>
          </a:r>
          <a:endParaRPr lang="en-GB" sz="1200" dirty="0">
            <a:latin typeface="Corbel" panose="020B0503020204020204" pitchFamily="34" charset="0"/>
          </a:endParaRPr>
        </a:p>
      </dgm:t>
    </dgm:pt>
    <dgm:pt modelId="{2FC1F434-34D3-4C8C-A304-1A27135D2758}" type="parTrans" cxnId="{C66AAD4E-F06C-4F83-BFAF-BADFDAFAADE9}">
      <dgm:prSet/>
      <dgm:spPr/>
      <dgm:t>
        <a:bodyPr/>
        <a:lstStyle/>
        <a:p>
          <a:endParaRPr lang="en-GB"/>
        </a:p>
      </dgm:t>
    </dgm:pt>
    <dgm:pt modelId="{40DAC796-3E51-4CC2-A177-CBE9D5496171}" type="sibTrans" cxnId="{C66AAD4E-F06C-4F83-BFAF-BADFDAFAADE9}">
      <dgm:prSet/>
      <dgm:spPr/>
      <dgm:t>
        <a:bodyPr/>
        <a:lstStyle/>
        <a:p>
          <a:endParaRPr lang="en-GB"/>
        </a:p>
      </dgm:t>
    </dgm:pt>
    <dgm:pt modelId="{5C85812F-F6A8-4C15-9473-1FA33E7DDD7A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Prompting</a:t>
          </a:r>
          <a:endParaRPr lang="en-GB" sz="1200" dirty="0">
            <a:latin typeface="Corbel" panose="020B0503020204020204" pitchFamily="34" charset="0"/>
          </a:endParaRPr>
        </a:p>
      </dgm:t>
    </dgm:pt>
    <dgm:pt modelId="{0C39C58B-AB1C-46AC-B3BA-1EBEBD91C927}" type="parTrans" cxnId="{BC661837-F8D4-4C81-AAD8-CCDC15D87589}">
      <dgm:prSet/>
      <dgm:spPr/>
      <dgm:t>
        <a:bodyPr/>
        <a:lstStyle/>
        <a:p>
          <a:endParaRPr lang="en-GB"/>
        </a:p>
      </dgm:t>
    </dgm:pt>
    <dgm:pt modelId="{210894E6-16AB-493D-9DE9-6873B9DDFAC8}" type="sibTrans" cxnId="{BC661837-F8D4-4C81-AAD8-CCDC15D87589}">
      <dgm:prSet/>
      <dgm:spPr/>
      <dgm:t>
        <a:bodyPr/>
        <a:lstStyle/>
        <a:p>
          <a:endParaRPr lang="en-GB"/>
        </a:p>
      </dgm:t>
    </dgm:pt>
    <dgm:pt modelId="{249A6A00-098B-433E-BB25-04EB2781B4E6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Prompt user for project-specific settings</a:t>
          </a:r>
          <a:endParaRPr lang="en-GB" sz="1200" dirty="0">
            <a:latin typeface="Corbel" panose="020B0503020204020204" pitchFamily="34" charset="0"/>
          </a:endParaRPr>
        </a:p>
      </dgm:t>
    </dgm:pt>
    <dgm:pt modelId="{5E85B405-86C5-495B-A333-25AF88DC2E04}" type="parTrans" cxnId="{71B10069-3F47-4E43-A412-D5EC40E20036}">
      <dgm:prSet/>
      <dgm:spPr/>
      <dgm:t>
        <a:bodyPr/>
        <a:lstStyle/>
        <a:p>
          <a:endParaRPr lang="en-GB"/>
        </a:p>
      </dgm:t>
    </dgm:pt>
    <dgm:pt modelId="{647C2D34-8F0E-4E5B-B1B0-B5D65853AEA6}" type="sibTrans" cxnId="{71B10069-3F47-4E43-A412-D5EC40E20036}">
      <dgm:prSet/>
      <dgm:spPr/>
      <dgm:t>
        <a:bodyPr/>
        <a:lstStyle/>
        <a:p>
          <a:endParaRPr lang="en-GB"/>
        </a:p>
      </dgm:t>
    </dgm:pt>
    <dgm:pt modelId="{6441D2F8-0BC4-4B34-B725-BD72718ECC2E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Configuring</a:t>
          </a:r>
          <a:endParaRPr lang="en-GB" sz="1200" dirty="0">
            <a:latin typeface="Corbel" panose="020B0503020204020204" pitchFamily="34" charset="0"/>
          </a:endParaRPr>
        </a:p>
      </dgm:t>
    </dgm:pt>
    <dgm:pt modelId="{CF36D77E-5B45-4A9E-9F05-CB2EA85DF9EC}" type="parTrans" cxnId="{AC60914E-76D0-4595-884C-AC3016518CA7}">
      <dgm:prSet/>
      <dgm:spPr/>
      <dgm:t>
        <a:bodyPr/>
        <a:lstStyle/>
        <a:p>
          <a:endParaRPr lang="en-GB"/>
        </a:p>
      </dgm:t>
    </dgm:pt>
    <dgm:pt modelId="{A9E6E38A-5E8B-42FC-A76E-F269317AF476}" type="sibTrans" cxnId="{AC60914E-76D0-4595-884C-AC3016518CA7}">
      <dgm:prSet/>
      <dgm:spPr/>
      <dgm:t>
        <a:bodyPr/>
        <a:lstStyle/>
        <a:p>
          <a:endParaRPr lang="en-GB"/>
        </a:p>
      </dgm:t>
    </dgm:pt>
    <dgm:pt modelId="{F9230338-57BC-4F84-8A46-F050DDDC8A6C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Save all the settings that have been provided to config file</a:t>
          </a:r>
          <a:endParaRPr lang="en-GB" sz="1200" dirty="0">
            <a:latin typeface="Corbel" panose="020B0503020204020204" pitchFamily="34" charset="0"/>
          </a:endParaRPr>
        </a:p>
      </dgm:t>
    </dgm:pt>
    <dgm:pt modelId="{7BF625FD-A523-48CA-9BBC-60D2FA1CFE33}" type="parTrans" cxnId="{0D1CDAA1-7A20-4C58-8D8F-C1D76D8FF16A}">
      <dgm:prSet/>
      <dgm:spPr/>
      <dgm:t>
        <a:bodyPr/>
        <a:lstStyle/>
        <a:p>
          <a:endParaRPr lang="en-GB"/>
        </a:p>
      </dgm:t>
    </dgm:pt>
    <dgm:pt modelId="{69335D67-9719-4D96-92FB-2589DB2CCFBF}" type="sibTrans" cxnId="{0D1CDAA1-7A20-4C58-8D8F-C1D76D8FF16A}">
      <dgm:prSet/>
      <dgm:spPr/>
      <dgm:t>
        <a:bodyPr/>
        <a:lstStyle/>
        <a:p>
          <a:endParaRPr lang="en-GB"/>
        </a:p>
      </dgm:t>
    </dgm:pt>
    <dgm:pt modelId="{4A917148-00FB-4C5A-B73D-F6119914FA1A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Writing</a:t>
          </a:r>
          <a:endParaRPr lang="en-GB" sz="1200" dirty="0">
            <a:latin typeface="Corbel" panose="020B0503020204020204" pitchFamily="34" charset="0"/>
          </a:endParaRPr>
        </a:p>
      </dgm:t>
    </dgm:pt>
    <dgm:pt modelId="{52DD0026-9255-474A-BC3D-6BA789B76170}" type="parTrans" cxnId="{B0E0A69A-EAC3-4FE2-86D6-8299D4E9FB9B}">
      <dgm:prSet/>
      <dgm:spPr/>
      <dgm:t>
        <a:bodyPr/>
        <a:lstStyle/>
        <a:p>
          <a:endParaRPr lang="en-GB"/>
        </a:p>
      </dgm:t>
    </dgm:pt>
    <dgm:pt modelId="{64F4BC92-A2B9-4C0F-AAB3-CCBF1D184CDD}" type="sibTrans" cxnId="{B0E0A69A-EAC3-4FE2-86D6-8299D4E9FB9B}">
      <dgm:prSet/>
      <dgm:spPr/>
      <dgm:t>
        <a:bodyPr/>
        <a:lstStyle/>
        <a:p>
          <a:endParaRPr lang="en-GB"/>
        </a:p>
      </dgm:t>
    </dgm:pt>
    <dgm:pt modelId="{42275CB9-0A00-4B4C-B3EA-2D8B230F44B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Install</a:t>
          </a:r>
          <a:endParaRPr lang="en-GB" sz="1200" dirty="0">
            <a:latin typeface="Corbel" panose="020B0503020204020204" pitchFamily="34" charset="0"/>
          </a:endParaRPr>
        </a:p>
      </dgm:t>
    </dgm:pt>
    <dgm:pt modelId="{45A245C2-0B20-41AF-85CD-47B9340A9158}" type="parTrans" cxnId="{D6236659-C3CC-45DB-BD68-C8112AC3201C}">
      <dgm:prSet/>
      <dgm:spPr/>
      <dgm:t>
        <a:bodyPr/>
        <a:lstStyle/>
        <a:p>
          <a:endParaRPr lang="en-GB"/>
        </a:p>
      </dgm:t>
    </dgm:pt>
    <dgm:pt modelId="{6AF15956-E79E-4EDC-A72D-EA1B7F200EC3}" type="sibTrans" cxnId="{D6236659-C3CC-45DB-BD68-C8112AC3201C}">
      <dgm:prSet/>
      <dgm:spPr/>
      <dgm:t>
        <a:bodyPr/>
        <a:lstStyle/>
        <a:p>
          <a:endParaRPr lang="en-GB"/>
        </a:p>
      </dgm:t>
    </dgm:pt>
    <dgm:pt modelId="{72FCAD21-EE30-4471-8534-5677F9BD19DD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End</a:t>
          </a:r>
          <a:endParaRPr lang="en-GB" sz="1200" dirty="0">
            <a:latin typeface="Corbel" panose="020B0503020204020204" pitchFamily="34" charset="0"/>
          </a:endParaRPr>
        </a:p>
      </dgm:t>
    </dgm:pt>
    <dgm:pt modelId="{486619DA-1427-42A8-82A4-39CAF9AFD6C9}" type="parTrans" cxnId="{389AA07E-CCB5-451B-A56D-F91FB8612E89}">
      <dgm:prSet/>
      <dgm:spPr/>
      <dgm:t>
        <a:bodyPr/>
        <a:lstStyle/>
        <a:p>
          <a:endParaRPr lang="en-GB"/>
        </a:p>
      </dgm:t>
    </dgm:pt>
    <dgm:pt modelId="{206A4859-6854-4966-8FD1-181D9193A7C7}" type="sibTrans" cxnId="{389AA07E-CCB5-451B-A56D-F91FB8612E89}">
      <dgm:prSet/>
      <dgm:spPr/>
      <dgm:t>
        <a:bodyPr/>
        <a:lstStyle/>
        <a:p>
          <a:endParaRPr lang="en-GB"/>
        </a:p>
      </dgm:t>
    </dgm:pt>
    <dgm:pt modelId="{CC84C5A5-6CAE-4AED-9B11-47AC48EE1CC1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Log Message</a:t>
          </a:r>
          <a:endParaRPr lang="en-GB" sz="1200" dirty="0">
            <a:latin typeface="Corbel" panose="020B0503020204020204" pitchFamily="34" charset="0"/>
          </a:endParaRPr>
        </a:p>
      </dgm:t>
    </dgm:pt>
    <dgm:pt modelId="{0F99E4FC-CBF1-4CF3-8FD4-A2892BEAE31D}" type="parTrans" cxnId="{D5179F98-B91B-402A-9473-A860300D98F1}">
      <dgm:prSet/>
      <dgm:spPr/>
      <dgm:t>
        <a:bodyPr/>
        <a:lstStyle/>
        <a:p>
          <a:endParaRPr lang="en-GB"/>
        </a:p>
      </dgm:t>
    </dgm:pt>
    <dgm:pt modelId="{7F7E9C4B-1F7C-4549-ACE8-CB6F7DFE75C1}" type="sibTrans" cxnId="{D5179F98-B91B-402A-9473-A860300D98F1}">
      <dgm:prSet/>
      <dgm:spPr/>
      <dgm:t>
        <a:bodyPr/>
        <a:lstStyle/>
        <a:p>
          <a:endParaRPr lang="en-GB"/>
        </a:p>
      </dgm:t>
    </dgm:pt>
    <dgm:pt modelId="{A3A2F480-151A-468F-91C9-3317F44A1233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Initialize settings object</a:t>
          </a:r>
          <a:endParaRPr lang="en-GB" sz="1200" dirty="0">
            <a:latin typeface="Corbel" panose="020B0503020204020204" pitchFamily="34" charset="0"/>
          </a:endParaRPr>
        </a:p>
      </dgm:t>
    </dgm:pt>
    <dgm:pt modelId="{FD8FA3BD-AC9B-44D7-A2D2-8A460DDA5E8F}" type="parTrans" cxnId="{D4AF9001-3F03-461C-9BB0-E6E1D0074F01}">
      <dgm:prSet/>
      <dgm:spPr/>
      <dgm:t>
        <a:bodyPr/>
        <a:lstStyle/>
        <a:p>
          <a:endParaRPr lang="en-GB"/>
        </a:p>
      </dgm:t>
    </dgm:pt>
    <dgm:pt modelId="{83D5544C-D4B7-4955-A525-34B8C4951892}" type="sibTrans" cxnId="{D4AF9001-3F03-461C-9BB0-E6E1D0074F01}">
      <dgm:prSet/>
      <dgm:spPr/>
      <dgm:t>
        <a:bodyPr/>
        <a:lstStyle/>
        <a:p>
          <a:endParaRPr lang="en-GB"/>
        </a:p>
      </dgm:t>
    </dgm:pt>
    <dgm:pt modelId="{260843A8-A01F-459D-A0F3-5CE185999073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Write settings to config file on disk</a:t>
          </a:r>
          <a:endParaRPr lang="en-GB" sz="1200" dirty="0">
            <a:latin typeface="Corbel" panose="020B0503020204020204" pitchFamily="34" charset="0"/>
          </a:endParaRPr>
        </a:p>
      </dgm:t>
    </dgm:pt>
    <dgm:pt modelId="{36B190FB-3170-4503-8CBE-4E65511B9482}" type="parTrans" cxnId="{AA54C936-49E2-42DE-989E-3B03131C6A2C}">
      <dgm:prSet/>
      <dgm:spPr/>
      <dgm:t>
        <a:bodyPr/>
        <a:lstStyle/>
        <a:p>
          <a:endParaRPr lang="en-GB"/>
        </a:p>
      </dgm:t>
    </dgm:pt>
    <dgm:pt modelId="{5DB96CD0-6D5B-4A4A-B57B-608BEAECC95B}" type="sibTrans" cxnId="{AA54C936-49E2-42DE-989E-3B03131C6A2C}">
      <dgm:prSet/>
      <dgm:spPr/>
      <dgm:t>
        <a:bodyPr/>
        <a:lstStyle/>
        <a:p>
          <a:endParaRPr lang="en-GB"/>
        </a:p>
      </dgm:t>
    </dgm:pt>
    <dgm:pt modelId="{F4A52A07-AA40-4AD9-AFE5-8A2F55AB742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Copy templates to destination, transforming content using project-specific settings</a:t>
          </a:r>
          <a:endParaRPr lang="en-GB" sz="1200" dirty="0">
            <a:latin typeface="Corbel" panose="020B0503020204020204" pitchFamily="34" charset="0"/>
          </a:endParaRPr>
        </a:p>
      </dgm:t>
    </dgm:pt>
    <dgm:pt modelId="{84159040-465C-4844-BB84-88691AD678C6}" type="parTrans" cxnId="{10BB4FAE-FD41-48D8-BF55-DE5253803266}">
      <dgm:prSet/>
      <dgm:spPr/>
      <dgm:t>
        <a:bodyPr/>
        <a:lstStyle/>
        <a:p>
          <a:endParaRPr lang="en-GB"/>
        </a:p>
      </dgm:t>
    </dgm:pt>
    <dgm:pt modelId="{AB8A5264-4ADE-4BEE-8A0E-3BAD9F67DCED}" type="sibTrans" cxnId="{10BB4FAE-FD41-48D8-BF55-DE5253803266}">
      <dgm:prSet/>
      <dgm:spPr/>
      <dgm:t>
        <a:bodyPr/>
        <a:lstStyle/>
        <a:p>
          <a:endParaRPr lang="en-GB"/>
        </a:p>
      </dgm:t>
    </dgm:pt>
    <dgm:pt modelId="{6587D0B5-16DF-4DE4-8247-D9765977364F}">
      <dgm:prSet phldrT="[Text]" custT="1"/>
      <dgm:spPr/>
      <dgm:t>
        <a:bodyPr/>
        <a:lstStyle/>
        <a:p>
          <a:r>
            <a:rPr lang="en-GB" sz="1200" dirty="0">
              <a:latin typeface="Corbel" panose="020B0503020204020204" pitchFamily="34" charset="0"/>
            </a:rPr>
            <a:t>Install node modules in destination</a:t>
          </a:r>
        </a:p>
      </dgm:t>
    </dgm:pt>
    <dgm:pt modelId="{892C872A-3621-43BA-93B6-5C36D3015E74}" type="parTrans" cxnId="{45951A19-5FA3-489A-8756-B35D50B85552}">
      <dgm:prSet/>
      <dgm:spPr/>
      <dgm:t>
        <a:bodyPr/>
        <a:lstStyle/>
        <a:p>
          <a:endParaRPr lang="en-GB"/>
        </a:p>
      </dgm:t>
    </dgm:pt>
    <dgm:pt modelId="{D1DDFFA0-85BE-4500-8CB5-D7ED1BEE5AA5}" type="sibTrans" cxnId="{45951A19-5FA3-489A-8756-B35D50B85552}">
      <dgm:prSet/>
      <dgm:spPr/>
      <dgm:t>
        <a:bodyPr/>
        <a:lstStyle/>
        <a:p>
          <a:endParaRPr lang="en-GB"/>
        </a:p>
      </dgm:t>
    </dgm:pt>
    <dgm:pt modelId="{E74B9E64-C254-40DA-A833-60CEA847E05B}" type="pres">
      <dgm:prSet presAssocID="{C3F45136-1AF7-47EF-82AA-72295045925E}" presName="linearFlow" presStyleCnt="0">
        <dgm:presLayoutVars>
          <dgm:resizeHandles val="exact"/>
        </dgm:presLayoutVars>
      </dgm:prSet>
      <dgm:spPr/>
    </dgm:pt>
    <dgm:pt modelId="{996949D6-7807-46D4-829D-AE2B4DAEC88D}" type="pres">
      <dgm:prSet presAssocID="{945A23A2-2740-4630-9352-659A8321BDCA}" presName="node" presStyleLbl="node1" presStyleIdx="0" presStyleCnt="6">
        <dgm:presLayoutVars>
          <dgm:bulletEnabled val="1"/>
        </dgm:presLayoutVars>
      </dgm:prSet>
      <dgm:spPr/>
    </dgm:pt>
    <dgm:pt modelId="{19DE8710-44FD-49CD-8A1C-BD13701A87E6}" type="pres">
      <dgm:prSet presAssocID="{901C6F68-860F-4661-BE9A-573C95525DA3}" presName="sibTrans" presStyleLbl="sibTrans2D1" presStyleIdx="0" presStyleCnt="5"/>
      <dgm:spPr/>
    </dgm:pt>
    <dgm:pt modelId="{FC7F7063-3534-4386-AA48-2C08E7E26205}" type="pres">
      <dgm:prSet presAssocID="{901C6F68-860F-4661-BE9A-573C95525DA3}" presName="connectorText" presStyleLbl="sibTrans2D1" presStyleIdx="0" presStyleCnt="5"/>
      <dgm:spPr/>
    </dgm:pt>
    <dgm:pt modelId="{05D4D9BB-5F17-4E40-B025-10370CB6490E}" type="pres">
      <dgm:prSet presAssocID="{5C85812F-F6A8-4C15-9473-1FA33E7DDD7A}" presName="node" presStyleLbl="node1" presStyleIdx="1" presStyleCnt="6">
        <dgm:presLayoutVars>
          <dgm:bulletEnabled val="1"/>
        </dgm:presLayoutVars>
      </dgm:prSet>
      <dgm:spPr/>
    </dgm:pt>
    <dgm:pt modelId="{6C89D9C2-9659-4494-946B-919585D747A8}" type="pres">
      <dgm:prSet presAssocID="{210894E6-16AB-493D-9DE9-6873B9DDFAC8}" presName="sibTrans" presStyleLbl="sibTrans2D1" presStyleIdx="1" presStyleCnt="5"/>
      <dgm:spPr/>
    </dgm:pt>
    <dgm:pt modelId="{3EC3671D-A0D9-4AEF-85FE-E2075DFC2151}" type="pres">
      <dgm:prSet presAssocID="{210894E6-16AB-493D-9DE9-6873B9DDFAC8}" presName="connectorText" presStyleLbl="sibTrans2D1" presStyleIdx="1" presStyleCnt="5"/>
      <dgm:spPr/>
    </dgm:pt>
    <dgm:pt modelId="{1EE87174-272C-4D14-AD35-CF2736DB6D21}" type="pres">
      <dgm:prSet presAssocID="{6441D2F8-0BC4-4B34-B725-BD72718ECC2E}" presName="node" presStyleLbl="node1" presStyleIdx="2" presStyleCnt="6" custScaleY="107807">
        <dgm:presLayoutVars>
          <dgm:bulletEnabled val="1"/>
        </dgm:presLayoutVars>
      </dgm:prSet>
      <dgm:spPr/>
    </dgm:pt>
    <dgm:pt modelId="{3C6A2E51-EF9A-4200-84ED-DF1F0E8BE68E}" type="pres">
      <dgm:prSet presAssocID="{A9E6E38A-5E8B-42FC-A76E-F269317AF476}" presName="sibTrans" presStyleLbl="sibTrans2D1" presStyleIdx="2" presStyleCnt="5"/>
      <dgm:spPr/>
    </dgm:pt>
    <dgm:pt modelId="{2569F1AD-FFBA-4C7B-AD62-F2463BC024C4}" type="pres">
      <dgm:prSet presAssocID="{A9E6E38A-5E8B-42FC-A76E-F269317AF476}" presName="connectorText" presStyleLbl="sibTrans2D1" presStyleIdx="2" presStyleCnt="5"/>
      <dgm:spPr/>
    </dgm:pt>
    <dgm:pt modelId="{69B7993A-D883-4111-B86A-428558968E5E}" type="pres">
      <dgm:prSet presAssocID="{4A917148-00FB-4C5A-B73D-F6119914FA1A}" presName="node" presStyleLbl="node1" presStyleIdx="3" presStyleCnt="6" custScaleY="164760">
        <dgm:presLayoutVars>
          <dgm:bulletEnabled val="1"/>
        </dgm:presLayoutVars>
      </dgm:prSet>
      <dgm:spPr/>
    </dgm:pt>
    <dgm:pt modelId="{76976E8E-9342-4364-9C1C-1C067F9F8B32}" type="pres">
      <dgm:prSet presAssocID="{64F4BC92-A2B9-4C0F-AAB3-CCBF1D184CDD}" presName="sibTrans" presStyleLbl="sibTrans2D1" presStyleIdx="3" presStyleCnt="5"/>
      <dgm:spPr/>
    </dgm:pt>
    <dgm:pt modelId="{B02BBA0D-E066-4A31-B154-D4F51C03F9AD}" type="pres">
      <dgm:prSet presAssocID="{64F4BC92-A2B9-4C0F-AAB3-CCBF1D184CDD}" presName="connectorText" presStyleLbl="sibTrans2D1" presStyleIdx="3" presStyleCnt="5"/>
      <dgm:spPr/>
    </dgm:pt>
    <dgm:pt modelId="{C3DF7103-6EE4-4472-B1B3-9AC403309719}" type="pres">
      <dgm:prSet presAssocID="{42275CB9-0A00-4B4C-B3EA-2D8B230F44B9}" presName="node" presStyleLbl="node1" presStyleIdx="4" presStyleCnt="6">
        <dgm:presLayoutVars>
          <dgm:bulletEnabled val="1"/>
        </dgm:presLayoutVars>
      </dgm:prSet>
      <dgm:spPr/>
    </dgm:pt>
    <dgm:pt modelId="{D2CC9B78-8E85-4A63-8608-44E20F16DECF}" type="pres">
      <dgm:prSet presAssocID="{6AF15956-E79E-4EDC-A72D-EA1B7F200EC3}" presName="sibTrans" presStyleLbl="sibTrans2D1" presStyleIdx="4" presStyleCnt="5"/>
      <dgm:spPr/>
    </dgm:pt>
    <dgm:pt modelId="{6545F9FC-D3A3-4139-85A5-243FD591A441}" type="pres">
      <dgm:prSet presAssocID="{6AF15956-E79E-4EDC-A72D-EA1B7F200EC3}" presName="connectorText" presStyleLbl="sibTrans2D1" presStyleIdx="4" presStyleCnt="5"/>
      <dgm:spPr/>
    </dgm:pt>
    <dgm:pt modelId="{918B0A13-7017-4A37-B2DB-557E041DD5E4}" type="pres">
      <dgm:prSet presAssocID="{72FCAD21-EE30-4471-8534-5677F9BD19DD}" presName="node" presStyleLbl="node1" presStyleIdx="5" presStyleCnt="6">
        <dgm:presLayoutVars>
          <dgm:bulletEnabled val="1"/>
        </dgm:presLayoutVars>
      </dgm:prSet>
      <dgm:spPr/>
    </dgm:pt>
  </dgm:ptLst>
  <dgm:cxnLst>
    <dgm:cxn modelId="{D4AF9001-3F03-461C-9BB0-E6E1D0074F01}" srcId="{945A23A2-2740-4630-9352-659A8321BDCA}" destId="{A3A2F480-151A-468F-91C9-3317F44A1233}" srcOrd="1" destOrd="0" parTransId="{FD8FA3BD-AC9B-44D7-A2D2-8A460DDA5E8F}" sibTransId="{83D5544C-D4B7-4955-A525-34B8C4951892}"/>
    <dgm:cxn modelId="{11592704-F072-4FA4-BF99-B439D169E9C6}" srcId="{C3F45136-1AF7-47EF-82AA-72295045925E}" destId="{945A23A2-2740-4630-9352-659A8321BDCA}" srcOrd="0" destOrd="0" parTransId="{9943C584-F097-4433-B79A-D1898C04B971}" sibTransId="{901C6F68-860F-4661-BE9A-573C95525DA3}"/>
    <dgm:cxn modelId="{54C66407-C664-4D17-859C-B2D5F80B55C6}" type="presOf" srcId="{210894E6-16AB-493D-9DE9-6873B9DDFAC8}" destId="{6C89D9C2-9659-4494-946B-919585D747A8}" srcOrd="0" destOrd="0" presId="urn:microsoft.com/office/officeart/2005/8/layout/process2"/>
    <dgm:cxn modelId="{BB52020B-227B-4F6C-B4B4-8316AACE379C}" type="presOf" srcId="{72FCAD21-EE30-4471-8534-5677F9BD19DD}" destId="{918B0A13-7017-4A37-B2DB-557E041DD5E4}" srcOrd="0" destOrd="0" presId="urn:microsoft.com/office/officeart/2005/8/layout/process2"/>
    <dgm:cxn modelId="{45951A19-5FA3-489A-8756-B35D50B85552}" srcId="{42275CB9-0A00-4B4C-B3EA-2D8B230F44B9}" destId="{6587D0B5-16DF-4DE4-8247-D9765977364F}" srcOrd="0" destOrd="0" parTransId="{892C872A-3621-43BA-93B6-5C36D3015E74}" sibTransId="{D1DDFFA0-85BE-4500-8CB5-D7ED1BEE5AA5}"/>
    <dgm:cxn modelId="{4333531A-B4C1-4C22-BAA3-121A10C28D41}" type="presOf" srcId="{A3A2F480-151A-468F-91C9-3317F44A1233}" destId="{996949D6-7807-46D4-829D-AE2B4DAEC88D}" srcOrd="0" destOrd="2" presId="urn:microsoft.com/office/officeart/2005/8/layout/process2"/>
    <dgm:cxn modelId="{FBF2E521-176B-484A-9B39-77A37430E9CE}" type="presOf" srcId="{CC84C5A5-6CAE-4AED-9B11-47AC48EE1CC1}" destId="{918B0A13-7017-4A37-B2DB-557E041DD5E4}" srcOrd="0" destOrd="1" presId="urn:microsoft.com/office/officeart/2005/8/layout/process2"/>
    <dgm:cxn modelId="{68EF0423-7C0A-410C-ABB1-A22E40299A81}" type="presOf" srcId="{945A23A2-2740-4630-9352-659A8321BDCA}" destId="{996949D6-7807-46D4-829D-AE2B4DAEC88D}" srcOrd="0" destOrd="0" presId="urn:microsoft.com/office/officeart/2005/8/layout/process2"/>
    <dgm:cxn modelId="{A00B3C26-F457-4453-AE46-D2A85B84804A}" type="presOf" srcId="{A9E6E38A-5E8B-42FC-A76E-F269317AF476}" destId="{3C6A2E51-EF9A-4200-84ED-DF1F0E8BE68E}" srcOrd="0" destOrd="0" presId="urn:microsoft.com/office/officeart/2005/8/layout/process2"/>
    <dgm:cxn modelId="{AA54C936-49E2-42DE-989E-3B03131C6A2C}" srcId="{4A917148-00FB-4C5A-B73D-F6119914FA1A}" destId="{260843A8-A01F-459D-A0F3-5CE185999073}" srcOrd="0" destOrd="0" parTransId="{36B190FB-3170-4503-8CBE-4E65511B9482}" sibTransId="{5DB96CD0-6D5B-4A4A-B57B-608BEAECC95B}"/>
    <dgm:cxn modelId="{BC661837-F8D4-4C81-AAD8-CCDC15D87589}" srcId="{C3F45136-1AF7-47EF-82AA-72295045925E}" destId="{5C85812F-F6A8-4C15-9473-1FA33E7DDD7A}" srcOrd="1" destOrd="0" parTransId="{0C39C58B-AB1C-46AC-B3BA-1EBEBD91C927}" sibTransId="{210894E6-16AB-493D-9DE9-6873B9DDFAC8}"/>
    <dgm:cxn modelId="{16C9D73C-861E-458C-BDE9-20839DF243D8}" type="presOf" srcId="{42275CB9-0A00-4B4C-B3EA-2D8B230F44B9}" destId="{C3DF7103-6EE4-4472-B1B3-9AC403309719}" srcOrd="0" destOrd="0" presId="urn:microsoft.com/office/officeart/2005/8/layout/process2"/>
    <dgm:cxn modelId="{2E86243D-99A3-4824-B938-F36D6083456B}" type="presOf" srcId="{6587D0B5-16DF-4DE4-8247-D9765977364F}" destId="{C3DF7103-6EE4-4472-B1B3-9AC403309719}" srcOrd="0" destOrd="1" presId="urn:microsoft.com/office/officeart/2005/8/layout/process2"/>
    <dgm:cxn modelId="{0BA60D3E-EE14-4610-8245-C0AF1F1F48EB}" type="presOf" srcId="{C3F45136-1AF7-47EF-82AA-72295045925E}" destId="{E74B9E64-C254-40DA-A833-60CEA847E05B}" srcOrd="0" destOrd="0" presId="urn:microsoft.com/office/officeart/2005/8/layout/process2"/>
    <dgm:cxn modelId="{14E73C62-5953-4429-88BB-B0A5B34F8CAF}" type="presOf" srcId="{6AF15956-E79E-4EDC-A72D-EA1B7F200EC3}" destId="{6545F9FC-D3A3-4139-85A5-243FD591A441}" srcOrd="1" destOrd="0" presId="urn:microsoft.com/office/officeart/2005/8/layout/process2"/>
    <dgm:cxn modelId="{A7757D48-4CED-4E95-AE6F-F1CABEAF55CC}" type="presOf" srcId="{260843A8-A01F-459D-A0F3-5CE185999073}" destId="{69B7993A-D883-4111-B86A-428558968E5E}" srcOrd="0" destOrd="1" presId="urn:microsoft.com/office/officeart/2005/8/layout/process2"/>
    <dgm:cxn modelId="{71B10069-3F47-4E43-A412-D5EC40E20036}" srcId="{5C85812F-F6A8-4C15-9473-1FA33E7DDD7A}" destId="{249A6A00-098B-433E-BB25-04EB2781B4E6}" srcOrd="0" destOrd="0" parTransId="{5E85B405-86C5-495B-A333-25AF88DC2E04}" sibTransId="{647C2D34-8F0E-4E5B-B1B0-B5D65853AEA6}"/>
    <dgm:cxn modelId="{120F7269-B2BC-49EC-8D22-B6BB55848306}" type="presOf" srcId="{210894E6-16AB-493D-9DE9-6873B9DDFAC8}" destId="{3EC3671D-A0D9-4AEF-85FE-E2075DFC2151}" srcOrd="1" destOrd="0" presId="urn:microsoft.com/office/officeart/2005/8/layout/process2"/>
    <dgm:cxn modelId="{5DC6B04B-8EBA-49D6-9181-AE8E5CEE4210}" type="presOf" srcId="{4A917148-00FB-4C5A-B73D-F6119914FA1A}" destId="{69B7993A-D883-4111-B86A-428558968E5E}" srcOrd="0" destOrd="0" presId="urn:microsoft.com/office/officeart/2005/8/layout/process2"/>
    <dgm:cxn modelId="{0F2F2A4D-9D17-49AA-B34B-A920A7595F1C}" type="presOf" srcId="{5C85812F-F6A8-4C15-9473-1FA33E7DDD7A}" destId="{05D4D9BB-5F17-4E40-B025-10370CB6490E}" srcOrd="0" destOrd="0" presId="urn:microsoft.com/office/officeart/2005/8/layout/process2"/>
    <dgm:cxn modelId="{AC60914E-76D0-4595-884C-AC3016518CA7}" srcId="{C3F45136-1AF7-47EF-82AA-72295045925E}" destId="{6441D2F8-0BC4-4B34-B725-BD72718ECC2E}" srcOrd="2" destOrd="0" parTransId="{CF36D77E-5B45-4A9E-9F05-CB2EA85DF9EC}" sibTransId="{A9E6E38A-5E8B-42FC-A76E-F269317AF476}"/>
    <dgm:cxn modelId="{C66AAD4E-F06C-4F83-BFAF-BADFDAFAADE9}" srcId="{945A23A2-2740-4630-9352-659A8321BDCA}" destId="{97017563-8D8A-49C8-8E05-AF11F8AD1F09}" srcOrd="0" destOrd="0" parTransId="{2FC1F434-34D3-4C8C-A304-1A27135D2758}" sibTransId="{40DAC796-3E51-4CC2-A177-CBE9D5496171}"/>
    <dgm:cxn modelId="{D6236659-C3CC-45DB-BD68-C8112AC3201C}" srcId="{C3F45136-1AF7-47EF-82AA-72295045925E}" destId="{42275CB9-0A00-4B4C-B3EA-2D8B230F44B9}" srcOrd="4" destOrd="0" parTransId="{45A245C2-0B20-41AF-85CD-47B9340A9158}" sibTransId="{6AF15956-E79E-4EDC-A72D-EA1B7F200EC3}"/>
    <dgm:cxn modelId="{7A16A65A-D76B-48F5-AB0C-14E077410A47}" type="presOf" srcId="{F4A52A07-AA40-4AD9-AFE5-8A2F55AB7429}" destId="{69B7993A-D883-4111-B86A-428558968E5E}" srcOrd="0" destOrd="2" presId="urn:microsoft.com/office/officeart/2005/8/layout/process2"/>
    <dgm:cxn modelId="{AE9A517D-4ACC-4564-8503-7566A39723E4}" type="presOf" srcId="{64F4BC92-A2B9-4C0F-AAB3-CCBF1D184CDD}" destId="{B02BBA0D-E066-4A31-B154-D4F51C03F9AD}" srcOrd="1" destOrd="0" presId="urn:microsoft.com/office/officeart/2005/8/layout/process2"/>
    <dgm:cxn modelId="{389AA07E-CCB5-451B-A56D-F91FB8612E89}" srcId="{C3F45136-1AF7-47EF-82AA-72295045925E}" destId="{72FCAD21-EE30-4471-8534-5677F9BD19DD}" srcOrd="5" destOrd="0" parTransId="{486619DA-1427-42A8-82A4-39CAF9AFD6C9}" sibTransId="{206A4859-6854-4966-8FD1-181D9193A7C7}"/>
    <dgm:cxn modelId="{1A97C488-8871-40D0-BE73-8D86D342001A}" type="presOf" srcId="{A9E6E38A-5E8B-42FC-A76E-F269317AF476}" destId="{2569F1AD-FFBA-4C7B-AD62-F2463BC024C4}" srcOrd="1" destOrd="0" presId="urn:microsoft.com/office/officeart/2005/8/layout/process2"/>
    <dgm:cxn modelId="{D5179F98-B91B-402A-9473-A860300D98F1}" srcId="{72FCAD21-EE30-4471-8534-5677F9BD19DD}" destId="{CC84C5A5-6CAE-4AED-9B11-47AC48EE1CC1}" srcOrd="0" destOrd="0" parTransId="{0F99E4FC-CBF1-4CF3-8FD4-A2892BEAE31D}" sibTransId="{7F7E9C4B-1F7C-4549-ACE8-CB6F7DFE75C1}"/>
    <dgm:cxn modelId="{B0E0A69A-EAC3-4FE2-86D6-8299D4E9FB9B}" srcId="{C3F45136-1AF7-47EF-82AA-72295045925E}" destId="{4A917148-00FB-4C5A-B73D-F6119914FA1A}" srcOrd="3" destOrd="0" parTransId="{52DD0026-9255-474A-BC3D-6BA789B76170}" sibTransId="{64F4BC92-A2B9-4C0F-AAB3-CCBF1D184CDD}"/>
    <dgm:cxn modelId="{44FFFA9A-D6AE-4F7C-A9DF-B2EB9C6A6A41}" type="presOf" srcId="{97017563-8D8A-49C8-8E05-AF11F8AD1F09}" destId="{996949D6-7807-46D4-829D-AE2B4DAEC88D}" srcOrd="0" destOrd="1" presId="urn:microsoft.com/office/officeart/2005/8/layout/process2"/>
    <dgm:cxn modelId="{106A039D-25B4-420F-88DC-C1FD8A7AEB3B}" type="presOf" srcId="{249A6A00-098B-433E-BB25-04EB2781B4E6}" destId="{05D4D9BB-5F17-4E40-B025-10370CB6490E}" srcOrd="0" destOrd="1" presId="urn:microsoft.com/office/officeart/2005/8/layout/process2"/>
    <dgm:cxn modelId="{0D1CDAA1-7A20-4C58-8D8F-C1D76D8FF16A}" srcId="{6441D2F8-0BC4-4B34-B725-BD72718ECC2E}" destId="{F9230338-57BC-4F84-8A46-F050DDDC8A6C}" srcOrd="0" destOrd="0" parTransId="{7BF625FD-A523-48CA-9BBC-60D2FA1CFE33}" sibTransId="{69335D67-9719-4D96-92FB-2589DB2CCFBF}"/>
    <dgm:cxn modelId="{3256EAA1-0DFA-400B-A52C-1EE3134B8717}" type="presOf" srcId="{901C6F68-860F-4661-BE9A-573C95525DA3}" destId="{19DE8710-44FD-49CD-8A1C-BD13701A87E6}" srcOrd="0" destOrd="0" presId="urn:microsoft.com/office/officeart/2005/8/layout/process2"/>
    <dgm:cxn modelId="{CE632CA7-7B45-46D1-B50F-7872B0E4F6B4}" type="presOf" srcId="{6441D2F8-0BC4-4B34-B725-BD72718ECC2E}" destId="{1EE87174-272C-4D14-AD35-CF2736DB6D21}" srcOrd="0" destOrd="0" presId="urn:microsoft.com/office/officeart/2005/8/layout/process2"/>
    <dgm:cxn modelId="{10BB4FAE-FD41-48D8-BF55-DE5253803266}" srcId="{4A917148-00FB-4C5A-B73D-F6119914FA1A}" destId="{F4A52A07-AA40-4AD9-AFE5-8A2F55AB7429}" srcOrd="1" destOrd="0" parTransId="{84159040-465C-4844-BB84-88691AD678C6}" sibTransId="{AB8A5264-4ADE-4BEE-8A0E-3BAD9F67DCED}"/>
    <dgm:cxn modelId="{C7165BD4-806F-4B85-B9EF-10FD8E745E62}" type="presOf" srcId="{6AF15956-E79E-4EDC-A72D-EA1B7F200EC3}" destId="{D2CC9B78-8E85-4A63-8608-44E20F16DECF}" srcOrd="0" destOrd="0" presId="urn:microsoft.com/office/officeart/2005/8/layout/process2"/>
    <dgm:cxn modelId="{AEC174D4-45BE-466A-849E-FB82C8CB8F41}" type="presOf" srcId="{F9230338-57BC-4F84-8A46-F050DDDC8A6C}" destId="{1EE87174-272C-4D14-AD35-CF2736DB6D21}" srcOrd="0" destOrd="1" presId="urn:microsoft.com/office/officeart/2005/8/layout/process2"/>
    <dgm:cxn modelId="{2C3FD7E7-70BD-4936-9A21-5749BF9F4D6D}" type="presOf" srcId="{901C6F68-860F-4661-BE9A-573C95525DA3}" destId="{FC7F7063-3534-4386-AA48-2C08E7E26205}" srcOrd="1" destOrd="0" presId="urn:microsoft.com/office/officeart/2005/8/layout/process2"/>
    <dgm:cxn modelId="{12FFE8FE-0EC3-4E5D-A4BA-5EB2CC11B240}" type="presOf" srcId="{64F4BC92-A2B9-4C0F-AAB3-CCBF1D184CDD}" destId="{76976E8E-9342-4364-9C1C-1C067F9F8B32}" srcOrd="0" destOrd="0" presId="urn:microsoft.com/office/officeart/2005/8/layout/process2"/>
    <dgm:cxn modelId="{9AADBB4B-5663-4DAA-9F2D-082BFAEADB96}" type="presParOf" srcId="{E74B9E64-C254-40DA-A833-60CEA847E05B}" destId="{996949D6-7807-46D4-829D-AE2B4DAEC88D}" srcOrd="0" destOrd="0" presId="urn:microsoft.com/office/officeart/2005/8/layout/process2"/>
    <dgm:cxn modelId="{17D3279D-AA3F-469A-85EE-76423F5E1E6E}" type="presParOf" srcId="{E74B9E64-C254-40DA-A833-60CEA847E05B}" destId="{19DE8710-44FD-49CD-8A1C-BD13701A87E6}" srcOrd="1" destOrd="0" presId="urn:microsoft.com/office/officeart/2005/8/layout/process2"/>
    <dgm:cxn modelId="{D583B64C-D2F8-40D6-ADBE-96C122E2A44B}" type="presParOf" srcId="{19DE8710-44FD-49CD-8A1C-BD13701A87E6}" destId="{FC7F7063-3534-4386-AA48-2C08E7E26205}" srcOrd="0" destOrd="0" presId="urn:microsoft.com/office/officeart/2005/8/layout/process2"/>
    <dgm:cxn modelId="{B0F9BA9C-4012-4052-8FDB-9690AF0FCD59}" type="presParOf" srcId="{E74B9E64-C254-40DA-A833-60CEA847E05B}" destId="{05D4D9BB-5F17-4E40-B025-10370CB6490E}" srcOrd="2" destOrd="0" presId="urn:microsoft.com/office/officeart/2005/8/layout/process2"/>
    <dgm:cxn modelId="{5708375F-F85F-4813-BA4C-9BE489EB0367}" type="presParOf" srcId="{E74B9E64-C254-40DA-A833-60CEA847E05B}" destId="{6C89D9C2-9659-4494-946B-919585D747A8}" srcOrd="3" destOrd="0" presId="urn:microsoft.com/office/officeart/2005/8/layout/process2"/>
    <dgm:cxn modelId="{7BFDA2CD-7785-482E-8D6C-C12972BB26FE}" type="presParOf" srcId="{6C89D9C2-9659-4494-946B-919585D747A8}" destId="{3EC3671D-A0D9-4AEF-85FE-E2075DFC2151}" srcOrd="0" destOrd="0" presId="urn:microsoft.com/office/officeart/2005/8/layout/process2"/>
    <dgm:cxn modelId="{B0779569-8D26-435F-B9A4-89821F4EFA1F}" type="presParOf" srcId="{E74B9E64-C254-40DA-A833-60CEA847E05B}" destId="{1EE87174-272C-4D14-AD35-CF2736DB6D21}" srcOrd="4" destOrd="0" presId="urn:microsoft.com/office/officeart/2005/8/layout/process2"/>
    <dgm:cxn modelId="{F2DBE34F-709F-4BCC-A983-FBEAF551FA66}" type="presParOf" srcId="{E74B9E64-C254-40DA-A833-60CEA847E05B}" destId="{3C6A2E51-EF9A-4200-84ED-DF1F0E8BE68E}" srcOrd="5" destOrd="0" presId="urn:microsoft.com/office/officeart/2005/8/layout/process2"/>
    <dgm:cxn modelId="{018D6F19-5CB6-4BE2-84BE-09AE74CB0373}" type="presParOf" srcId="{3C6A2E51-EF9A-4200-84ED-DF1F0E8BE68E}" destId="{2569F1AD-FFBA-4C7B-AD62-F2463BC024C4}" srcOrd="0" destOrd="0" presId="urn:microsoft.com/office/officeart/2005/8/layout/process2"/>
    <dgm:cxn modelId="{BE14A023-0570-4C23-A832-4430CB50B1B6}" type="presParOf" srcId="{E74B9E64-C254-40DA-A833-60CEA847E05B}" destId="{69B7993A-D883-4111-B86A-428558968E5E}" srcOrd="6" destOrd="0" presId="urn:microsoft.com/office/officeart/2005/8/layout/process2"/>
    <dgm:cxn modelId="{F3BE0F73-239F-458A-BF8C-B183BFFDFFFE}" type="presParOf" srcId="{E74B9E64-C254-40DA-A833-60CEA847E05B}" destId="{76976E8E-9342-4364-9C1C-1C067F9F8B32}" srcOrd="7" destOrd="0" presId="urn:microsoft.com/office/officeart/2005/8/layout/process2"/>
    <dgm:cxn modelId="{1370B386-E930-4DA4-98BA-EB4D467A10BB}" type="presParOf" srcId="{76976E8E-9342-4364-9C1C-1C067F9F8B32}" destId="{B02BBA0D-E066-4A31-B154-D4F51C03F9AD}" srcOrd="0" destOrd="0" presId="urn:microsoft.com/office/officeart/2005/8/layout/process2"/>
    <dgm:cxn modelId="{A1D1C8C4-71EB-42EF-AA55-C71785ED5DCF}" type="presParOf" srcId="{E74B9E64-C254-40DA-A833-60CEA847E05B}" destId="{C3DF7103-6EE4-4472-B1B3-9AC403309719}" srcOrd="8" destOrd="0" presId="urn:microsoft.com/office/officeart/2005/8/layout/process2"/>
    <dgm:cxn modelId="{3B17D697-DD0F-41FF-8141-7C369F2D6011}" type="presParOf" srcId="{E74B9E64-C254-40DA-A833-60CEA847E05B}" destId="{D2CC9B78-8E85-4A63-8608-44E20F16DECF}" srcOrd="9" destOrd="0" presId="urn:microsoft.com/office/officeart/2005/8/layout/process2"/>
    <dgm:cxn modelId="{C935868B-230E-416B-823B-8677E55D6C33}" type="presParOf" srcId="{D2CC9B78-8E85-4A63-8608-44E20F16DECF}" destId="{6545F9FC-D3A3-4139-85A5-243FD591A441}" srcOrd="0" destOrd="0" presId="urn:microsoft.com/office/officeart/2005/8/layout/process2"/>
    <dgm:cxn modelId="{B31CF1AD-CB83-4EE2-B846-B29D10993FF2}" type="presParOf" srcId="{E74B9E64-C254-40DA-A833-60CEA847E05B}" destId="{918B0A13-7017-4A37-B2DB-557E041DD5E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3F45136-1AF7-47EF-82AA-72295045925E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45A23A2-2740-4630-9352-659A8321BDCA}">
      <dgm:prSet phldrT="[Text]" custT="1"/>
      <dgm:spPr/>
      <dgm:t>
        <a:bodyPr/>
        <a:lstStyle/>
        <a:p>
          <a:r>
            <a:rPr lang="en-GB" sz="1200" b="0" dirty="0">
              <a:latin typeface="Corbel" panose="020B0503020204020204" pitchFamily="34" charset="0"/>
            </a:rPr>
            <a:t>Initializing</a:t>
          </a:r>
          <a:endParaRPr lang="en-GB" sz="1200" dirty="0">
            <a:latin typeface="Corbel" panose="020B0503020204020204" pitchFamily="34" charset="0"/>
          </a:endParaRPr>
        </a:p>
      </dgm:t>
    </dgm:pt>
    <dgm:pt modelId="{9943C584-F097-4433-B79A-D1898C04B971}" type="parTrans" cxnId="{11592704-F072-4FA4-BF99-B439D169E9C6}">
      <dgm:prSet/>
      <dgm:spPr/>
      <dgm:t>
        <a:bodyPr/>
        <a:lstStyle/>
        <a:p>
          <a:endParaRPr lang="en-GB"/>
        </a:p>
      </dgm:t>
    </dgm:pt>
    <dgm:pt modelId="{901C6F68-860F-4661-BE9A-573C95525DA3}" type="sibTrans" cxnId="{11592704-F072-4FA4-BF99-B439D169E9C6}">
      <dgm:prSet/>
      <dgm:spPr/>
      <dgm:t>
        <a:bodyPr/>
        <a:lstStyle/>
        <a:p>
          <a:endParaRPr lang="en-GB"/>
        </a:p>
      </dgm:t>
    </dgm:pt>
    <dgm:pt modelId="{97017563-8D8A-49C8-8E05-AF11F8AD1F0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Log Message</a:t>
          </a:r>
          <a:endParaRPr lang="en-GB" sz="1200" dirty="0">
            <a:latin typeface="Corbel" panose="020B0503020204020204" pitchFamily="34" charset="0"/>
          </a:endParaRPr>
        </a:p>
      </dgm:t>
    </dgm:pt>
    <dgm:pt modelId="{2FC1F434-34D3-4C8C-A304-1A27135D2758}" type="parTrans" cxnId="{C66AAD4E-F06C-4F83-BFAF-BADFDAFAADE9}">
      <dgm:prSet/>
      <dgm:spPr/>
      <dgm:t>
        <a:bodyPr/>
        <a:lstStyle/>
        <a:p>
          <a:endParaRPr lang="en-GB"/>
        </a:p>
      </dgm:t>
    </dgm:pt>
    <dgm:pt modelId="{40DAC796-3E51-4CC2-A177-CBE9D5496171}" type="sibTrans" cxnId="{C66AAD4E-F06C-4F83-BFAF-BADFDAFAADE9}">
      <dgm:prSet/>
      <dgm:spPr/>
      <dgm:t>
        <a:bodyPr/>
        <a:lstStyle/>
        <a:p>
          <a:endParaRPr lang="en-GB"/>
        </a:p>
      </dgm:t>
    </dgm:pt>
    <dgm:pt modelId="{5C85812F-F6A8-4C15-9473-1FA33E7DDD7A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Prompting</a:t>
          </a:r>
          <a:endParaRPr lang="en-GB" sz="1200" dirty="0">
            <a:latin typeface="Corbel" panose="020B0503020204020204" pitchFamily="34" charset="0"/>
          </a:endParaRPr>
        </a:p>
      </dgm:t>
    </dgm:pt>
    <dgm:pt modelId="{0C39C58B-AB1C-46AC-B3BA-1EBEBD91C927}" type="parTrans" cxnId="{BC661837-F8D4-4C81-AAD8-CCDC15D87589}">
      <dgm:prSet/>
      <dgm:spPr/>
      <dgm:t>
        <a:bodyPr/>
        <a:lstStyle/>
        <a:p>
          <a:endParaRPr lang="en-GB"/>
        </a:p>
      </dgm:t>
    </dgm:pt>
    <dgm:pt modelId="{210894E6-16AB-493D-9DE9-6873B9DDFAC8}" type="sibTrans" cxnId="{BC661837-F8D4-4C81-AAD8-CCDC15D87589}">
      <dgm:prSet/>
      <dgm:spPr/>
      <dgm:t>
        <a:bodyPr/>
        <a:lstStyle/>
        <a:p>
          <a:endParaRPr lang="en-GB"/>
        </a:p>
      </dgm:t>
    </dgm:pt>
    <dgm:pt modelId="{249A6A00-098B-433E-BB25-04EB2781B4E6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Prompt user for project-specific settings</a:t>
          </a:r>
          <a:endParaRPr lang="en-GB" sz="1200" dirty="0">
            <a:latin typeface="Corbel" panose="020B0503020204020204" pitchFamily="34" charset="0"/>
          </a:endParaRPr>
        </a:p>
      </dgm:t>
    </dgm:pt>
    <dgm:pt modelId="{5E85B405-86C5-495B-A333-25AF88DC2E04}" type="parTrans" cxnId="{71B10069-3F47-4E43-A412-D5EC40E20036}">
      <dgm:prSet/>
      <dgm:spPr/>
      <dgm:t>
        <a:bodyPr/>
        <a:lstStyle/>
        <a:p>
          <a:endParaRPr lang="en-GB"/>
        </a:p>
      </dgm:t>
    </dgm:pt>
    <dgm:pt modelId="{647C2D34-8F0E-4E5B-B1B0-B5D65853AEA6}" type="sibTrans" cxnId="{71B10069-3F47-4E43-A412-D5EC40E20036}">
      <dgm:prSet/>
      <dgm:spPr/>
      <dgm:t>
        <a:bodyPr/>
        <a:lstStyle/>
        <a:p>
          <a:endParaRPr lang="en-GB"/>
        </a:p>
      </dgm:t>
    </dgm:pt>
    <dgm:pt modelId="{6441D2F8-0BC4-4B34-B725-BD72718ECC2E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Configuring</a:t>
          </a:r>
          <a:endParaRPr lang="en-GB" sz="1200" dirty="0">
            <a:latin typeface="Corbel" panose="020B0503020204020204" pitchFamily="34" charset="0"/>
          </a:endParaRPr>
        </a:p>
      </dgm:t>
    </dgm:pt>
    <dgm:pt modelId="{CF36D77E-5B45-4A9E-9F05-CB2EA85DF9EC}" type="parTrans" cxnId="{AC60914E-76D0-4595-884C-AC3016518CA7}">
      <dgm:prSet/>
      <dgm:spPr/>
      <dgm:t>
        <a:bodyPr/>
        <a:lstStyle/>
        <a:p>
          <a:endParaRPr lang="en-GB"/>
        </a:p>
      </dgm:t>
    </dgm:pt>
    <dgm:pt modelId="{A9E6E38A-5E8B-42FC-A76E-F269317AF476}" type="sibTrans" cxnId="{AC60914E-76D0-4595-884C-AC3016518CA7}">
      <dgm:prSet/>
      <dgm:spPr/>
      <dgm:t>
        <a:bodyPr/>
        <a:lstStyle/>
        <a:p>
          <a:endParaRPr lang="en-GB"/>
        </a:p>
      </dgm:t>
    </dgm:pt>
    <dgm:pt modelId="{F9230338-57BC-4F84-8A46-F050DDDC8A6C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Save all the settings that have been provided to config file</a:t>
          </a:r>
          <a:endParaRPr lang="en-GB" sz="1200" dirty="0">
            <a:latin typeface="Corbel" panose="020B0503020204020204" pitchFamily="34" charset="0"/>
          </a:endParaRPr>
        </a:p>
      </dgm:t>
    </dgm:pt>
    <dgm:pt modelId="{7BF625FD-A523-48CA-9BBC-60D2FA1CFE33}" type="parTrans" cxnId="{0D1CDAA1-7A20-4C58-8D8F-C1D76D8FF16A}">
      <dgm:prSet/>
      <dgm:spPr/>
      <dgm:t>
        <a:bodyPr/>
        <a:lstStyle/>
        <a:p>
          <a:endParaRPr lang="en-GB"/>
        </a:p>
      </dgm:t>
    </dgm:pt>
    <dgm:pt modelId="{69335D67-9719-4D96-92FB-2589DB2CCFBF}" type="sibTrans" cxnId="{0D1CDAA1-7A20-4C58-8D8F-C1D76D8FF16A}">
      <dgm:prSet/>
      <dgm:spPr/>
      <dgm:t>
        <a:bodyPr/>
        <a:lstStyle/>
        <a:p>
          <a:endParaRPr lang="en-GB"/>
        </a:p>
      </dgm:t>
    </dgm:pt>
    <dgm:pt modelId="{4A917148-00FB-4C5A-B73D-F6119914FA1A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Writing</a:t>
          </a:r>
          <a:endParaRPr lang="en-GB" sz="1200" dirty="0">
            <a:latin typeface="Corbel" panose="020B0503020204020204" pitchFamily="34" charset="0"/>
          </a:endParaRPr>
        </a:p>
      </dgm:t>
    </dgm:pt>
    <dgm:pt modelId="{52DD0026-9255-474A-BC3D-6BA789B76170}" type="parTrans" cxnId="{B0E0A69A-EAC3-4FE2-86D6-8299D4E9FB9B}">
      <dgm:prSet/>
      <dgm:spPr/>
      <dgm:t>
        <a:bodyPr/>
        <a:lstStyle/>
        <a:p>
          <a:endParaRPr lang="en-GB"/>
        </a:p>
      </dgm:t>
    </dgm:pt>
    <dgm:pt modelId="{64F4BC92-A2B9-4C0F-AAB3-CCBF1D184CDD}" type="sibTrans" cxnId="{B0E0A69A-EAC3-4FE2-86D6-8299D4E9FB9B}">
      <dgm:prSet/>
      <dgm:spPr/>
      <dgm:t>
        <a:bodyPr/>
        <a:lstStyle/>
        <a:p>
          <a:endParaRPr lang="en-GB"/>
        </a:p>
      </dgm:t>
    </dgm:pt>
    <dgm:pt modelId="{42275CB9-0A00-4B4C-B3EA-2D8B230F44B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Install</a:t>
          </a:r>
          <a:endParaRPr lang="en-GB" sz="1200" dirty="0">
            <a:latin typeface="Corbel" panose="020B0503020204020204" pitchFamily="34" charset="0"/>
          </a:endParaRPr>
        </a:p>
      </dgm:t>
    </dgm:pt>
    <dgm:pt modelId="{45A245C2-0B20-41AF-85CD-47B9340A9158}" type="parTrans" cxnId="{D6236659-C3CC-45DB-BD68-C8112AC3201C}">
      <dgm:prSet/>
      <dgm:spPr/>
      <dgm:t>
        <a:bodyPr/>
        <a:lstStyle/>
        <a:p>
          <a:endParaRPr lang="en-GB"/>
        </a:p>
      </dgm:t>
    </dgm:pt>
    <dgm:pt modelId="{6AF15956-E79E-4EDC-A72D-EA1B7F200EC3}" type="sibTrans" cxnId="{D6236659-C3CC-45DB-BD68-C8112AC3201C}">
      <dgm:prSet/>
      <dgm:spPr/>
      <dgm:t>
        <a:bodyPr/>
        <a:lstStyle/>
        <a:p>
          <a:endParaRPr lang="en-GB"/>
        </a:p>
      </dgm:t>
    </dgm:pt>
    <dgm:pt modelId="{72FCAD21-EE30-4471-8534-5677F9BD19DD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End</a:t>
          </a:r>
          <a:endParaRPr lang="en-GB" sz="1200" dirty="0">
            <a:latin typeface="Corbel" panose="020B0503020204020204" pitchFamily="34" charset="0"/>
          </a:endParaRPr>
        </a:p>
      </dgm:t>
    </dgm:pt>
    <dgm:pt modelId="{486619DA-1427-42A8-82A4-39CAF9AFD6C9}" type="parTrans" cxnId="{389AA07E-CCB5-451B-A56D-F91FB8612E89}">
      <dgm:prSet/>
      <dgm:spPr/>
      <dgm:t>
        <a:bodyPr/>
        <a:lstStyle/>
        <a:p>
          <a:endParaRPr lang="en-GB"/>
        </a:p>
      </dgm:t>
    </dgm:pt>
    <dgm:pt modelId="{206A4859-6854-4966-8FD1-181D9193A7C7}" type="sibTrans" cxnId="{389AA07E-CCB5-451B-A56D-F91FB8612E89}">
      <dgm:prSet/>
      <dgm:spPr/>
      <dgm:t>
        <a:bodyPr/>
        <a:lstStyle/>
        <a:p>
          <a:endParaRPr lang="en-GB"/>
        </a:p>
      </dgm:t>
    </dgm:pt>
    <dgm:pt modelId="{CC84C5A5-6CAE-4AED-9B11-47AC48EE1CC1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Log Message</a:t>
          </a:r>
          <a:endParaRPr lang="en-GB" sz="1200" dirty="0">
            <a:latin typeface="Corbel" panose="020B0503020204020204" pitchFamily="34" charset="0"/>
          </a:endParaRPr>
        </a:p>
      </dgm:t>
    </dgm:pt>
    <dgm:pt modelId="{0F99E4FC-CBF1-4CF3-8FD4-A2892BEAE31D}" type="parTrans" cxnId="{D5179F98-B91B-402A-9473-A860300D98F1}">
      <dgm:prSet/>
      <dgm:spPr/>
      <dgm:t>
        <a:bodyPr/>
        <a:lstStyle/>
        <a:p>
          <a:endParaRPr lang="en-GB"/>
        </a:p>
      </dgm:t>
    </dgm:pt>
    <dgm:pt modelId="{7F7E9C4B-1F7C-4549-ACE8-CB6F7DFE75C1}" type="sibTrans" cxnId="{D5179F98-B91B-402A-9473-A860300D98F1}">
      <dgm:prSet/>
      <dgm:spPr/>
      <dgm:t>
        <a:bodyPr/>
        <a:lstStyle/>
        <a:p>
          <a:endParaRPr lang="en-GB"/>
        </a:p>
      </dgm:t>
    </dgm:pt>
    <dgm:pt modelId="{A3A2F480-151A-468F-91C9-3317F44A1233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Initialize settings object</a:t>
          </a:r>
          <a:endParaRPr lang="en-GB" sz="1200" dirty="0">
            <a:latin typeface="Corbel" panose="020B0503020204020204" pitchFamily="34" charset="0"/>
          </a:endParaRPr>
        </a:p>
      </dgm:t>
    </dgm:pt>
    <dgm:pt modelId="{FD8FA3BD-AC9B-44D7-A2D2-8A460DDA5E8F}" type="parTrans" cxnId="{D4AF9001-3F03-461C-9BB0-E6E1D0074F01}">
      <dgm:prSet/>
      <dgm:spPr/>
      <dgm:t>
        <a:bodyPr/>
        <a:lstStyle/>
        <a:p>
          <a:endParaRPr lang="en-GB"/>
        </a:p>
      </dgm:t>
    </dgm:pt>
    <dgm:pt modelId="{83D5544C-D4B7-4955-A525-34B8C4951892}" type="sibTrans" cxnId="{D4AF9001-3F03-461C-9BB0-E6E1D0074F01}">
      <dgm:prSet/>
      <dgm:spPr/>
      <dgm:t>
        <a:bodyPr/>
        <a:lstStyle/>
        <a:p>
          <a:endParaRPr lang="en-GB"/>
        </a:p>
      </dgm:t>
    </dgm:pt>
    <dgm:pt modelId="{260843A8-A01F-459D-A0F3-5CE185999073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Write settings to config file on disk</a:t>
          </a:r>
          <a:endParaRPr lang="en-GB" sz="1200" dirty="0">
            <a:latin typeface="Corbel" panose="020B0503020204020204" pitchFamily="34" charset="0"/>
          </a:endParaRPr>
        </a:p>
      </dgm:t>
    </dgm:pt>
    <dgm:pt modelId="{36B190FB-3170-4503-8CBE-4E65511B9482}" type="parTrans" cxnId="{AA54C936-49E2-42DE-989E-3B03131C6A2C}">
      <dgm:prSet/>
      <dgm:spPr/>
      <dgm:t>
        <a:bodyPr/>
        <a:lstStyle/>
        <a:p>
          <a:endParaRPr lang="en-GB"/>
        </a:p>
      </dgm:t>
    </dgm:pt>
    <dgm:pt modelId="{5DB96CD0-6D5B-4A4A-B57B-608BEAECC95B}" type="sibTrans" cxnId="{AA54C936-49E2-42DE-989E-3B03131C6A2C}">
      <dgm:prSet/>
      <dgm:spPr/>
      <dgm:t>
        <a:bodyPr/>
        <a:lstStyle/>
        <a:p>
          <a:endParaRPr lang="en-GB"/>
        </a:p>
      </dgm:t>
    </dgm:pt>
    <dgm:pt modelId="{F4A52A07-AA40-4AD9-AFE5-8A2F55AB742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Copy templates to destination, transforming content using project-specific settings</a:t>
          </a:r>
          <a:endParaRPr lang="en-GB" sz="1200" dirty="0">
            <a:latin typeface="Corbel" panose="020B0503020204020204" pitchFamily="34" charset="0"/>
          </a:endParaRPr>
        </a:p>
      </dgm:t>
    </dgm:pt>
    <dgm:pt modelId="{84159040-465C-4844-BB84-88691AD678C6}" type="parTrans" cxnId="{10BB4FAE-FD41-48D8-BF55-DE5253803266}">
      <dgm:prSet/>
      <dgm:spPr/>
      <dgm:t>
        <a:bodyPr/>
        <a:lstStyle/>
        <a:p>
          <a:endParaRPr lang="en-GB"/>
        </a:p>
      </dgm:t>
    </dgm:pt>
    <dgm:pt modelId="{AB8A5264-4ADE-4BEE-8A0E-3BAD9F67DCED}" type="sibTrans" cxnId="{10BB4FAE-FD41-48D8-BF55-DE5253803266}">
      <dgm:prSet/>
      <dgm:spPr/>
      <dgm:t>
        <a:bodyPr/>
        <a:lstStyle/>
        <a:p>
          <a:endParaRPr lang="en-GB"/>
        </a:p>
      </dgm:t>
    </dgm:pt>
    <dgm:pt modelId="{6587D0B5-16DF-4DE4-8247-D9765977364F}">
      <dgm:prSet phldrT="[Text]" custT="1"/>
      <dgm:spPr/>
      <dgm:t>
        <a:bodyPr/>
        <a:lstStyle/>
        <a:p>
          <a:r>
            <a:rPr lang="en-GB" sz="1200" dirty="0">
              <a:latin typeface="Corbel" panose="020B0503020204020204" pitchFamily="34" charset="0"/>
            </a:rPr>
            <a:t>Install node modules in destination</a:t>
          </a:r>
        </a:p>
      </dgm:t>
    </dgm:pt>
    <dgm:pt modelId="{892C872A-3621-43BA-93B6-5C36D3015E74}" type="parTrans" cxnId="{45951A19-5FA3-489A-8756-B35D50B85552}">
      <dgm:prSet/>
      <dgm:spPr/>
      <dgm:t>
        <a:bodyPr/>
        <a:lstStyle/>
        <a:p>
          <a:endParaRPr lang="en-GB"/>
        </a:p>
      </dgm:t>
    </dgm:pt>
    <dgm:pt modelId="{D1DDFFA0-85BE-4500-8CB5-D7ED1BEE5AA5}" type="sibTrans" cxnId="{45951A19-5FA3-489A-8756-B35D50B85552}">
      <dgm:prSet/>
      <dgm:spPr/>
      <dgm:t>
        <a:bodyPr/>
        <a:lstStyle/>
        <a:p>
          <a:endParaRPr lang="en-GB"/>
        </a:p>
      </dgm:t>
    </dgm:pt>
    <dgm:pt modelId="{E74B9E64-C254-40DA-A833-60CEA847E05B}" type="pres">
      <dgm:prSet presAssocID="{C3F45136-1AF7-47EF-82AA-72295045925E}" presName="linearFlow" presStyleCnt="0">
        <dgm:presLayoutVars>
          <dgm:resizeHandles val="exact"/>
        </dgm:presLayoutVars>
      </dgm:prSet>
      <dgm:spPr/>
    </dgm:pt>
    <dgm:pt modelId="{996949D6-7807-46D4-829D-AE2B4DAEC88D}" type="pres">
      <dgm:prSet presAssocID="{945A23A2-2740-4630-9352-659A8321BDCA}" presName="node" presStyleLbl="node1" presStyleIdx="0" presStyleCnt="6">
        <dgm:presLayoutVars>
          <dgm:bulletEnabled val="1"/>
        </dgm:presLayoutVars>
      </dgm:prSet>
      <dgm:spPr/>
    </dgm:pt>
    <dgm:pt modelId="{19DE8710-44FD-49CD-8A1C-BD13701A87E6}" type="pres">
      <dgm:prSet presAssocID="{901C6F68-860F-4661-BE9A-573C95525DA3}" presName="sibTrans" presStyleLbl="sibTrans2D1" presStyleIdx="0" presStyleCnt="5"/>
      <dgm:spPr/>
    </dgm:pt>
    <dgm:pt modelId="{FC7F7063-3534-4386-AA48-2C08E7E26205}" type="pres">
      <dgm:prSet presAssocID="{901C6F68-860F-4661-BE9A-573C95525DA3}" presName="connectorText" presStyleLbl="sibTrans2D1" presStyleIdx="0" presStyleCnt="5"/>
      <dgm:spPr/>
    </dgm:pt>
    <dgm:pt modelId="{05D4D9BB-5F17-4E40-B025-10370CB6490E}" type="pres">
      <dgm:prSet presAssocID="{5C85812F-F6A8-4C15-9473-1FA33E7DDD7A}" presName="node" presStyleLbl="node1" presStyleIdx="1" presStyleCnt="6">
        <dgm:presLayoutVars>
          <dgm:bulletEnabled val="1"/>
        </dgm:presLayoutVars>
      </dgm:prSet>
      <dgm:spPr/>
    </dgm:pt>
    <dgm:pt modelId="{6C89D9C2-9659-4494-946B-919585D747A8}" type="pres">
      <dgm:prSet presAssocID="{210894E6-16AB-493D-9DE9-6873B9DDFAC8}" presName="sibTrans" presStyleLbl="sibTrans2D1" presStyleIdx="1" presStyleCnt="5"/>
      <dgm:spPr/>
    </dgm:pt>
    <dgm:pt modelId="{3EC3671D-A0D9-4AEF-85FE-E2075DFC2151}" type="pres">
      <dgm:prSet presAssocID="{210894E6-16AB-493D-9DE9-6873B9DDFAC8}" presName="connectorText" presStyleLbl="sibTrans2D1" presStyleIdx="1" presStyleCnt="5"/>
      <dgm:spPr/>
    </dgm:pt>
    <dgm:pt modelId="{1EE87174-272C-4D14-AD35-CF2736DB6D21}" type="pres">
      <dgm:prSet presAssocID="{6441D2F8-0BC4-4B34-B725-BD72718ECC2E}" presName="node" presStyleLbl="node1" presStyleIdx="2" presStyleCnt="6" custScaleY="107807">
        <dgm:presLayoutVars>
          <dgm:bulletEnabled val="1"/>
        </dgm:presLayoutVars>
      </dgm:prSet>
      <dgm:spPr/>
    </dgm:pt>
    <dgm:pt modelId="{3C6A2E51-EF9A-4200-84ED-DF1F0E8BE68E}" type="pres">
      <dgm:prSet presAssocID="{A9E6E38A-5E8B-42FC-A76E-F269317AF476}" presName="sibTrans" presStyleLbl="sibTrans2D1" presStyleIdx="2" presStyleCnt="5"/>
      <dgm:spPr/>
    </dgm:pt>
    <dgm:pt modelId="{2569F1AD-FFBA-4C7B-AD62-F2463BC024C4}" type="pres">
      <dgm:prSet presAssocID="{A9E6E38A-5E8B-42FC-A76E-F269317AF476}" presName="connectorText" presStyleLbl="sibTrans2D1" presStyleIdx="2" presStyleCnt="5"/>
      <dgm:spPr/>
    </dgm:pt>
    <dgm:pt modelId="{69B7993A-D883-4111-B86A-428558968E5E}" type="pres">
      <dgm:prSet presAssocID="{4A917148-00FB-4C5A-B73D-F6119914FA1A}" presName="node" presStyleLbl="node1" presStyleIdx="3" presStyleCnt="6" custScaleY="164760">
        <dgm:presLayoutVars>
          <dgm:bulletEnabled val="1"/>
        </dgm:presLayoutVars>
      </dgm:prSet>
      <dgm:spPr/>
    </dgm:pt>
    <dgm:pt modelId="{76976E8E-9342-4364-9C1C-1C067F9F8B32}" type="pres">
      <dgm:prSet presAssocID="{64F4BC92-A2B9-4C0F-AAB3-CCBF1D184CDD}" presName="sibTrans" presStyleLbl="sibTrans2D1" presStyleIdx="3" presStyleCnt="5"/>
      <dgm:spPr/>
    </dgm:pt>
    <dgm:pt modelId="{B02BBA0D-E066-4A31-B154-D4F51C03F9AD}" type="pres">
      <dgm:prSet presAssocID="{64F4BC92-A2B9-4C0F-AAB3-CCBF1D184CDD}" presName="connectorText" presStyleLbl="sibTrans2D1" presStyleIdx="3" presStyleCnt="5"/>
      <dgm:spPr/>
    </dgm:pt>
    <dgm:pt modelId="{C3DF7103-6EE4-4472-B1B3-9AC403309719}" type="pres">
      <dgm:prSet presAssocID="{42275CB9-0A00-4B4C-B3EA-2D8B230F44B9}" presName="node" presStyleLbl="node1" presStyleIdx="4" presStyleCnt="6">
        <dgm:presLayoutVars>
          <dgm:bulletEnabled val="1"/>
        </dgm:presLayoutVars>
      </dgm:prSet>
      <dgm:spPr/>
    </dgm:pt>
    <dgm:pt modelId="{D2CC9B78-8E85-4A63-8608-44E20F16DECF}" type="pres">
      <dgm:prSet presAssocID="{6AF15956-E79E-4EDC-A72D-EA1B7F200EC3}" presName="sibTrans" presStyleLbl="sibTrans2D1" presStyleIdx="4" presStyleCnt="5"/>
      <dgm:spPr/>
    </dgm:pt>
    <dgm:pt modelId="{6545F9FC-D3A3-4139-85A5-243FD591A441}" type="pres">
      <dgm:prSet presAssocID="{6AF15956-E79E-4EDC-A72D-EA1B7F200EC3}" presName="connectorText" presStyleLbl="sibTrans2D1" presStyleIdx="4" presStyleCnt="5"/>
      <dgm:spPr/>
    </dgm:pt>
    <dgm:pt modelId="{918B0A13-7017-4A37-B2DB-557E041DD5E4}" type="pres">
      <dgm:prSet presAssocID="{72FCAD21-EE30-4471-8534-5677F9BD19DD}" presName="node" presStyleLbl="node1" presStyleIdx="5" presStyleCnt="6">
        <dgm:presLayoutVars>
          <dgm:bulletEnabled val="1"/>
        </dgm:presLayoutVars>
      </dgm:prSet>
      <dgm:spPr/>
    </dgm:pt>
  </dgm:ptLst>
  <dgm:cxnLst>
    <dgm:cxn modelId="{D4AF9001-3F03-461C-9BB0-E6E1D0074F01}" srcId="{945A23A2-2740-4630-9352-659A8321BDCA}" destId="{A3A2F480-151A-468F-91C9-3317F44A1233}" srcOrd="1" destOrd="0" parTransId="{FD8FA3BD-AC9B-44D7-A2D2-8A460DDA5E8F}" sibTransId="{83D5544C-D4B7-4955-A525-34B8C4951892}"/>
    <dgm:cxn modelId="{11592704-F072-4FA4-BF99-B439D169E9C6}" srcId="{C3F45136-1AF7-47EF-82AA-72295045925E}" destId="{945A23A2-2740-4630-9352-659A8321BDCA}" srcOrd="0" destOrd="0" parTransId="{9943C584-F097-4433-B79A-D1898C04B971}" sibTransId="{901C6F68-860F-4661-BE9A-573C95525DA3}"/>
    <dgm:cxn modelId="{54C66407-C664-4D17-859C-B2D5F80B55C6}" type="presOf" srcId="{210894E6-16AB-493D-9DE9-6873B9DDFAC8}" destId="{6C89D9C2-9659-4494-946B-919585D747A8}" srcOrd="0" destOrd="0" presId="urn:microsoft.com/office/officeart/2005/8/layout/process2"/>
    <dgm:cxn modelId="{BB52020B-227B-4F6C-B4B4-8316AACE379C}" type="presOf" srcId="{72FCAD21-EE30-4471-8534-5677F9BD19DD}" destId="{918B0A13-7017-4A37-B2DB-557E041DD5E4}" srcOrd="0" destOrd="0" presId="urn:microsoft.com/office/officeart/2005/8/layout/process2"/>
    <dgm:cxn modelId="{45951A19-5FA3-489A-8756-B35D50B85552}" srcId="{42275CB9-0A00-4B4C-B3EA-2D8B230F44B9}" destId="{6587D0B5-16DF-4DE4-8247-D9765977364F}" srcOrd="0" destOrd="0" parTransId="{892C872A-3621-43BA-93B6-5C36D3015E74}" sibTransId="{D1DDFFA0-85BE-4500-8CB5-D7ED1BEE5AA5}"/>
    <dgm:cxn modelId="{4333531A-B4C1-4C22-BAA3-121A10C28D41}" type="presOf" srcId="{A3A2F480-151A-468F-91C9-3317F44A1233}" destId="{996949D6-7807-46D4-829D-AE2B4DAEC88D}" srcOrd="0" destOrd="2" presId="urn:microsoft.com/office/officeart/2005/8/layout/process2"/>
    <dgm:cxn modelId="{FBF2E521-176B-484A-9B39-77A37430E9CE}" type="presOf" srcId="{CC84C5A5-6CAE-4AED-9B11-47AC48EE1CC1}" destId="{918B0A13-7017-4A37-B2DB-557E041DD5E4}" srcOrd="0" destOrd="1" presId="urn:microsoft.com/office/officeart/2005/8/layout/process2"/>
    <dgm:cxn modelId="{68EF0423-7C0A-410C-ABB1-A22E40299A81}" type="presOf" srcId="{945A23A2-2740-4630-9352-659A8321BDCA}" destId="{996949D6-7807-46D4-829D-AE2B4DAEC88D}" srcOrd="0" destOrd="0" presId="urn:microsoft.com/office/officeart/2005/8/layout/process2"/>
    <dgm:cxn modelId="{A00B3C26-F457-4453-AE46-D2A85B84804A}" type="presOf" srcId="{A9E6E38A-5E8B-42FC-A76E-F269317AF476}" destId="{3C6A2E51-EF9A-4200-84ED-DF1F0E8BE68E}" srcOrd="0" destOrd="0" presId="urn:microsoft.com/office/officeart/2005/8/layout/process2"/>
    <dgm:cxn modelId="{AA54C936-49E2-42DE-989E-3B03131C6A2C}" srcId="{4A917148-00FB-4C5A-B73D-F6119914FA1A}" destId="{260843A8-A01F-459D-A0F3-5CE185999073}" srcOrd="0" destOrd="0" parTransId="{36B190FB-3170-4503-8CBE-4E65511B9482}" sibTransId="{5DB96CD0-6D5B-4A4A-B57B-608BEAECC95B}"/>
    <dgm:cxn modelId="{BC661837-F8D4-4C81-AAD8-CCDC15D87589}" srcId="{C3F45136-1AF7-47EF-82AA-72295045925E}" destId="{5C85812F-F6A8-4C15-9473-1FA33E7DDD7A}" srcOrd="1" destOrd="0" parTransId="{0C39C58B-AB1C-46AC-B3BA-1EBEBD91C927}" sibTransId="{210894E6-16AB-493D-9DE9-6873B9DDFAC8}"/>
    <dgm:cxn modelId="{16C9D73C-861E-458C-BDE9-20839DF243D8}" type="presOf" srcId="{42275CB9-0A00-4B4C-B3EA-2D8B230F44B9}" destId="{C3DF7103-6EE4-4472-B1B3-9AC403309719}" srcOrd="0" destOrd="0" presId="urn:microsoft.com/office/officeart/2005/8/layout/process2"/>
    <dgm:cxn modelId="{2E86243D-99A3-4824-B938-F36D6083456B}" type="presOf" srcId="{6587D0B5-16DF-4DE4-8247-D9765977364F}" destId="{C3DF7103-6EE4-4472-B1B3-9AC403309719}" srcOrd="0" destOrd="1" presId="urn:microsoft.com/office/officeart/2005/8/layout/process2"/>
    <dgm:cxn modelId="{0BA60D3E-EE14-4610-8245-C0AF1F1F48EB}" type="presOf" srcId="{C3F45136-1AF7-47EF-82AA-72295045925E}" destId="{E74B9E64-C254-40DA-A833-60CEA847E05B}" srcOrd="0" destOrd="0" presId="urn:microsoft.com/office/officeart/2005/8/layout/process2"/>
    <dgm:cxn modelId="{14E73C62-5953-4429-88BB-B0A5B34F8CAF}" type="presOf" srcId="{6AF15956-E79E-4EDC-A72D-EA1B7F200EC3}" destId="{6545F9FC-D3A3-4139-85A5-243FD591A441}" srcOrd="1" destOrd="0" presId="urn:microsoft.com/office/officeart/2005/8/layout/process2"/>
    <dgm:cxn modelId="{A7757D48-4CED-4E95-AE6F-F1CABEAF55CC}" type="presOf" srcId="{260843A8-A01F-459D-A0F3-5CE185999073}" destId="{69B7993A-D883-4111-B86A-428558968E5E}" srcOrd="0" destOrd="1" presId="urn:microsoft.com/office/officeart/2005/8/layout/process2"/>
    <dgm:cxn modelId="{71B10069-3F47-4E43-A412-D5EC40E20036}" srcId="{5C85812F-F6A8-4C15-9473-1FA33E7DDD7A}" destId="{249A6A00-098B-433E-BB25-04EB2781B4E6}" srcOrd="0" destOrd="0" parTransId="{5E85B405-86C5-495B-A333-25AF88DC2E04}" sibTransId="{647C2D34-8F0E-4E5B-B1B0-B5D65853AEA6}"/>
    <dgm:cxn modelId="{120F7269-B2BC-49EC-8D22-B6BB55848306}" type="presOf" srcId="{210894E6-16AB-493D-9DE9-6873B9DDFAC8}" destId="{3EC3671D-A0D9-4AEF-85FE-E2075DFC2151}" srcOrd="1" destOrd="0" presId="urn:microsoft.com/office/officeart/2005/8/layout/process2"/>
    <dgm:cxn modelId="{5DC6B04B-8EBA-49D6-9181-AE8E5CEE4210}" type="presOf" srcId="{4A917148-00FB-4C5A-B73D-F6119914FA1A}" destId="{69B7993A-D883-4111-B86A-428558968E5E}" srcOrd="0" destOrd="0" presId="urn:microsoft.com/office/officeart/2005/8/layout/process2"/>
    <dgm:cxn modelId="{0F2F2A4D-9D17-49AA-B34B-A920A7595F1C}" type="presOf" srcId="{5C85812F-F6A8-4C15-9473-1FA33E7DDD7A}" destId="{05D4D9BB-5F17-4E40-B025-10370CB6490E}" srcOrd="0" destOrd="0" presId="urn:microsoft.com/office/officeart/2005/8/layout/process2"/>
    <dgm:cxn modelId="{AC60914E-76D0-4595-884C-AC3016518CA7}" srcId="{C3F45136-1AF7-47EF-82AA-72295045925E}" destId="{6441D2F8-0BC4-4B34-B725-BD72718ECC2E}" srcOrd="2" destOrd="0" parTransId="{CF36D77E-5B45-4A9E-9F05-CB2EA85DF9EC}" sibTransId="{A9E6E38A-5E8B-42FC-A76E-F269317AF476}"/>
    <dgm:cxn modelId="{C66AAD4E-F06C-4F83-BFAF-BADFDAFAADE9}" srcId="{945A23A2-2740-4630-9352-659A8321BDCA}" destId="{97017563-8D8A-49C8-8E05-AF11F8AD1F09}" srcOrd="0" destOrd="0" parTransId="{2FC1F434-34D3-4C8C-A304-1A27135D2758}" sibTransId="{40DAC796-3E51-4CC2-A177-CBE9D5496171}"/>
    <dgm:cxn modelId="{D6236659-C3CC-45DB-BD68-C8112AC3201C}" srcId="{C3F45136-1AF7-47EF-82AA-72295045925E}" destId="{42275CB9-0A00-4B4C-B3EA-2D8B230F44B9}" srcOrd="4" destOrd="0" parTransId="{45A245C2-0B20-41AF-85CD-47B9340A9158}" sibTransId="{6AF15956-E79E-4EDC-A72D-EA1B7F200EC3}"/>
    <dgm:cxn modelId="{7A16A65A-D76B-48F5-AB0C-14E077410A47}" type="presOf" srcId="{F4A52A07-AA40-4AD9-AFE5-8A2F55AB7429}" destId="{69B7993A-D883-4111-B86A-428558968E5E}" srcOrd="0" destOrd="2" presId="urn:microsoft.com/office/officeart/2005/8/layout/process2"/>
    <dgm:cxn modelId="{AE9A517D-4ACC-4564-8503-7566A39723E4}" type="presOf" srcId="{64F4BC92-A2B9-4C0F-AAB3-CCBF1D184CDD}" destId="{B02BBA0D-E066-4A31-B154-D4F51C03F9AD}" srcOrd="1" destOrd="0" presId="urn:microsoft.com/office/officeart/2005/8/layout/process2"/>
    <dgm:cxn modelId="{389AA07E-CCB5-451B-A56D-F91FB8612E89}" srcId="{C3F45136-1AF7-47EF-82AA-72295045925E}" destId="{72FCAD21-EE30-4471-8534-5677F9BD19DD}" srcOrd="5" destOrd="0" parTransId="{486619DA-1427-42A8-82A4-39CAF9AFD6C9}" sibTransId="{206A4859-6854-4966-8FD1-181D9193A7C7}"/>
    <dgm:cxn modelId="{1A97C488-8871-40D0-BE73-8D86D342001A}" type="presOf" srcId="{A9E6E38A-5E8B-42FC-A76E-F269317AF476}" destId="{2569F1AD-FFBA-4C7B-AD62-F2463BC024C4}" srcOrd="1" destOrd="0" presId="urn:microsoft.com/office/officeart/2005/8/layout/process2"/>
    <dgm:cxn modelId="{D5179F98-B91B-402A-9473-A860300D98F1}" srcId="{72FCAD21-EE30-4471-8534-5677F9BD19DD}" destId="{CC84C5A5-6CAE-4AED-9B11-47AC48EE1CC1}" srcOrd="0" destOrd="0" parTransId="{0F99E4FC-CBF1-4CF3-8FD4-A2892BEAE31D}" sibTransId="{7F7E9C4B-1F7C-4549-ACE8-CB6F7DFE75C1}"/>
    <dgm:cxn modelId="{B0E0A69A-EAC3-4FE2-86D6-8299D4E9FB9B}" srcId="{C3F45136-1AF7-47EF-82AA-72295045925E}" destId="{4A917148-00FB-4C5A-B73D-F6119914FA1A}" srcOrd="3" destOrd="0" parTransId="{52DD0026-9255-474A-BC3D-6BA789B76170}" sibTransId="{64F4BC92-A2B9-4C0F-AAB3-CCBF1D184CDD}"/>
    <dgm:cxn modelId="{44FFFA9A-D6AE-4F7C-A9DF-B2EB9C6A6A41}" type="presOf" srcId="{97017563-8D8A-49C8-8E05-AF11F8AD1F09}" destId="{996949D6-7807-46D4-829D-AE2B4DAEC88D}" srcOrd="0" destOrd="1" presId="urn:microsoft.com/office/officeart/2005/8/layout/process2"/>
    <dgm:cxn modelId="{106A039D-25B4-420F-88DC-C1FD8A7AEB3B}" type="presOf" srcId="{249A6A00-098B-433E-BB25-04EB2781B4E6}" destId="{05D4D9BB-5F17-4E40-B025-10370CB6490E}" srcOrd="0" destOrd="1" presId="urn:microsoft.com/office/officeart/2005/8/layout/process2"/>
    <dgm:cxn modelId="{0D1CDAA1-7A20-4C58-8D8F-C1D76D8FF16A}" srcId="{6441D2F8-0BC4-4B34-B725-BD72718ECC2E}" destId="{F9230338-57BC-4F84-8A46-F050DDDC8A6C}" srcOrd="0" destOrd="0" parTransId="{7BF625FD-A523-48CA-9BBC-60D2FA1CFE33}" sibTransId="{69335D67-9719-4D96-92FB-2589DB2CCFBF}"/>
    <dgm:cxn modelId="{3256EAA1-0DFA-400B-A52C-1EE3134B8717}" type="presOf" srcId="{901C6F68-860F-4661-BE9A-573C95525DA3}" destId="{19DE8710-44FD-49CD-8A1C-BD13701A87E6}" srcOrd="0" destOrd="0" presId="urn:microsoft.com/office/officeart/2005/8/layout/process2"/>
    <dgm:cxn modelId="{CE632CA7-7B45-46D1-B50F-7872B0E4F6B4}" type="presOf" srcId="{6441D2F8-0BC4-4B34-B725-BD72718ECC2E}" destId="{1EE87174-272C-4D14-AD35-CF2736DB6D21}" srcOrd="0" destOrd="0" presId="urn:microsoft.com/office/officeart/2005/8/layout/process2"/>
    <dgm:cxn modelId="{10BB4FAE-FD41-48D8-BF55-DE5253803266}" srcId="{4A917148-00FB-4C5A-B73D-F6119914FA1A}" destId="{F4A52A07-AA40-4AD9-AFE5-8A2F55AB7429}" srcOrd="1" destOrd="0" parTransId="{84159040-465C-4844-BB84-88691AD678C6}" sibTransId="{AB8A5264-4ADE-4BEE-8A0E-3BAD9F67DCED}"/>
    <dgm:cxn modelId="{C7165BD4-806F-4B85-B9EF-10FD8E745E62}" type="presOf" srcId="{6AF15956-E79E-4EDC-A72D-EA1B7F200EC3}" destId="{D2CC9B78-8E85-4A63-8608-44E20F16DECF}" srcOrd="0" destOrd="0" presId="urn:microsoft.com/office/officeart/2005/8/layout/process2"/>
    <dgm:cxn modelId="{AEC174D4-45BE-466A-849E-FB82C8CB8F41}" type="presOf" srcId="{F9230338-57BC-4F84-8A46-F050DDDC8A6C}" destId="{1EE87174-272C-4D14-AD35-CF2736DB6D21}" srcOrd="0" destOrd="1" presId="urn:microsoft.com/office/officeart/2005/8/layout/process2"/>
    <dgm:cxn modelId="{2C3FD7E7-70BD-4936-9A21-5749BF9F4D6D}" type="presOf" srcId="{901C6F68-860F-4661-BE9A-573C95525DA3}" destId="{FC7F7063-3534-4386-AA48-2C08E7E26205}" srcOrd="1" destOrd="0" presId="urn:microsoft.com/office/officeart/2005/8/layout/process2"/>
    <dgm:cxn modelId="{12FFE8FE-0EC3-4E5D-A4BA-5EB2CC11B240}" type="presOf" srcId="{64F4BC92-A2B9-4C0F-AAB3-CCBF1D184CDD}" destId="{76976E8E-9342-4364-9C1C-1C067F9F8B32}" srcOrd="0" destOrd="0" presId="urn:microsoft.com/office/officeart/2005/8/layout/process2"/>
    <dgm:cxn modelId="{9AADBB4B-5663-4DAA-9F2D-082BFAEADB96}" type="presParOf" srcId="{E74B9E64-C254-40DA-A833-60CEA847E05B}" destId="{996949D6-7807-46D4-829D-AE2B4DAEC88D}" srcOrd="0" destOrd="0" presId="urn:microsoft.com/office/officeart/2005/8/layout/process2"/>
    <dgm:cxn modelId="{17D3279D-AA3F-469A-85EE-76423F5E1E6E}" type="presParOf" srcId="{E74B9E64-C254-40DA-A833-60CEA847E05B}" destId="{19DE8710-44FD-49CD-8A1C-BD13701A87E6}" srcOrd="1" destOrd="0" presId="urn:microsoft.com/office/officeart/2005/8/layout/process2"/>
    <dgm:cxn modelId="{D583B64C-D2F8-40D6-ADBE-96C122E2A44B}" type="presParOf" srcId="{19DE8710-44FD-49CD-8A1C-BD13701A87E6}" destId="{FC7F7063-3534-4386-AA48-2C08E7E26205}" srcOrd="0" destOrd="0" presId="urn:microsoft.com/office/officeart/2005/8/layout/process2"/>
    <dgm:cxn modelId="{B0F9BA9C-4012-4052-8FDB-9690AF0FCD59}" type="presParOf" srcId="{E74B9E64-C254-40DA-A833-60CEA847E05B}" destId="{05D4D9BB-5F17-4E40-B025-10370CB6490E}" srcOrd="2" destOrd="0" presId="urn:microsoft.com/office/officeart/2005/8/layout/process2"/>
    <dgm:cxn modelId="{5708375F-F85F-4813-BA4C-9BE489EB0367}" type="presParOf" srcId="{E74B9E64-C254-40DA-A833-60CEA847E05B}" destId="{6C89D9C2-9659-4494-946B-919585D747A8}" srcOrd="3" destOrd="0" presId="urn:microsoft.com/office/officeart/2005/8/layout/process2"/>
    <dgm:cxn modelId="{7BFDA2CD-7785-482E-8D6C-C12972BB26FE}" type="presParOf" srcId="{6C89D9C2-9659-4494-946B-919585D747A8}" destId="{3EC3671D-A0D9-4AEF-85FE-E2075DFC2151}" srcOrd="0" destOrd="0" presId="urn:microsoft.com/office/officeart/2005/8/layout/process2"/>
    <dgm:cxn modelId="{B0779569-8D26-435F-B9A4-89821F4EFA1F}" type="presParOf" srcId="{E74B9E64-C254-40DA-A833-60CEA847E05B}" destId="{1EE87174-272C-4D14-AD35-CF2736DB6D21}" srcOrd="4" destOrd="0" presId="urn:microsoft.com/office/officeart/2005/8/layout/process2"/>
    <dgm:cxn modelId="{F2DBE34F-709F-4BCC-A983-FBEAF551FA66}" type="presParOf" srcId="{E74B9E64-C254-40DA-A833-60CEA847E05B}" destId="{3C6A2E51-EF9A-4200-84ED-DF1F0E8BE68E}" srcOrd="5" destOrd="0" presId="urn:microsoft.com/office/officeart/2005/8/layout/process2"/>
    <dgm:cxn modelId="{018D6F19-5CB6-4BE2-84BE-09AE74CB0373}" type="presParOf" srcId="{3C6A2E51-EF9A-4200-84ED-DF1F0E8BE68E}" destId="{2569F1AD-FFBA-4C7B-AD62-F2463BC024C4}" srcOrd="0" destOrd="0" presId="urn:microsoft.com/office/officeart/2005/8/layout/process2"/>
    <dgm:cxn modelId="{BE14A023-0570-4C23-A832-4430CB50B1B6}" type="presParOf" srcId="{E74B9E64-C254-40DA-A833-60CEA847E05B}" destId="{69B7993A-D883-4111-B86A-428558968E5E}" srcOrd="6" destOrd="0" presId="urn:microsoft.com/office/officeart/2005/8/layout/process2"/>
    <dgm:cxn modelId="{F3BE0F73-239F-458A-BF8C-B183BFFDFFFE}" type="presParOf" srcId="{E74B9E64-C254-40DA-A833-60CEA847E05B}" destId="{76976E8E-9342-4364-9C1C-1C067F9F8B32}" srcOrd="7" destOrd="0" presId="urn:microsoft.com/office/officeart/2005/8/layout/process2"/>
    <dgm:cxn modelId="{1370B386-E930-4DA4-98BA-EB4D467A10BB}" type="presParOf" srcId="{76976E8E-9342-4364-9C1C-1C067F9F8B32}" destId="{B02BBA0D-E066-4A31-B154-D4F51C03F9AD}" srcOrd="0" destOrd="0" presId="urn:microsoft.com/office/officeart/2005/8/layout/process2"/>
    <dgm:cxn modelId="{A1D1C8C4-71EB-42EF-AA55-C71785ED5DCF}" type="presParOf" srcId="{E74B9E64-C254-40DA-A833-60CEA847E05B}" destId="{C3DF7103-6EE4-4472-B1B3-9AC403309719}" srcOrd="8" destOrd="0" presId="urn:microsoft.com/office/officeart/2005/8/layout/process2"/>
    <dgm:cxn modelId="{3B17D697-DD0F-41FF-8141-7C369F2D6011}" type="presParOf" srcId="{E74B9E64-C254-40DA-A833-60CEA847E05B}" destId="{D2CC9B78-8E85-4A63-8608-44E20F16DECF}" srcOrd="9" destOrd="0" presId="urn:microsoft.com/office/officeart/2005/8/layout/process2"/>
    <dgm:cxn modelId="{C935868B-230E-416B-823B-8677E55D6C33}" type="presParOf" srcId="{D2CC9B78-8E85-4A63-8608-44E20F16DECF}" destId="{6545F9FC-D3A3-4139-85A5-243FD591A441}" srcOrd="0" destOrd="0" presId="urn:microsoft.com/office/officeart/2005/8/layout/process2"/>
    <dgm:cxn modelId="{B31CF1AD-CB83-4EE2-B846-B29D10993FF2}" type="presParOf" srcId="{E74B9E64-C254-40DA-A833-60CEA847E05B}" destId="{918B0A13-7017-4A37-B2DB-557E041DD5E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3F45136-1AF7-47EF-82AA-72295045925E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45A23A2-2740-4630-9352-659A8321BDCA}">
      <dgm:prSet phldrT="[Text]" custT="1"/>
      <dgm:spPr/>
      <dgm:t>
        <a:bodyPr/>
        <a:lstStyle/>
        <a:p>
          <a:r>
            <a:rPr lang="en-GB" sz="1200" b="0" dirty="0">
              <a:latin typeface="Corbel" panose="020B0503020204020204" pitchFamily="34" charset="0"/>
            </a:rPr>
            <a:t>Initializing</a:t>
          </a:r>
          <a:endParaRPr lang="en-GB" sz="1200" dirty="0">
            <a:latin typeface="Corbel" panose="020B0503020204020204" pitchFamily="34" charset="0"/>
          </a:endParaRPr>
        </a:p>
      </dgm:t>
    </dgm:pt>
    <dgm:pt modelId="{9943C584-F097-4433-B79A-D1898C04B971}" type="parTrans" cxnId="{11592704-F072-4FA4-BF99-B439D169E9C6}">
      <dgm:prSet/>
      <dgm:spPr/>
      <dgm:t>
        <a:bodyPr/>
        <a:lstStyle/>
        <a:p>
          <a:endParaRPr lang="en-GB"/>
        </a:p>
      </dgm:t>
    </dgm:pt>
    <dgm:pt modelId="{901C6F68-860F-4661-BE9A-573C95525DA3}" type="sibTrans" cxnId="{11592704-F072-4FA4-BF99-B439D169E9C6}">
      <dgm:prSet/>
      <dgm:spPr/>
      <dgm:t>
        <a:bodyPr/>
        <a:lstStyle/>
        <a:p>
          <a:endParaRPr lang="en-GB"/>
        </a:p>
      </dgm:t>
    </dgm:pt>
    <dgm:pt modelId="{97017563-8D8A-49C8-8E05-AF11F8AD1F0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Log Message</a:t>
          </a:r>
          <a:endParaRPr lang="en-GB" sz="1200" dirty="0">
            <a:latin typeface="Corbel" panose="020B0503020204020204" pitchFamily="34" charset="0"/>
          </a:endParaRPr>
        </a:p>
      </dgm:t>
    </dgm:pt>
    <dgm:pt modelId="{2FC1F434-34D3-4C8C-A304-1A27135D2758}" type="parTrans" cxnId="{C66AAD4E-F06C-4F83-BFAF-BADFDAFAADE9}">
      <dgm:prSet/>
      <dgm:spPr/>
      <dgm:t>
        <a:bodyPr/>
        <a:lstStyle/>
        <a:p>
          <a:endParaRPr lang="en-GB"/>
        </a:p>
      </dgm:t>
    </dgm:pt>
    <dgm:pt modelId="{40DAC796-3E51-4CC2-A177-CBE9D5496171}" type="sibTrans" cxnId="{C66AAD4E-F06C-4F83-BFAF-BADFDAFAADE9}">
      <dgm:prSet/>
      <dgm:spPr/>
      <dgm:t>
        <a:bodyPr/>
        <a:lstStyle/>
        <a:p>
          <a:endParaRPr lang="en-GB"/>
        </a:p>
      </dgm:t>
    </dgm:pt>
    <dgm:pt modelId="{4A917148-00FB-4C5A-B73D-F6119914FA1A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Writing</a:t>
          </a:r>
          <a:endParaRPr lang="en-GB" sz="1200" dirty="0">
            <a:latin typeface="Corbel" panose="020B0503020204020204" pitchFamily="34" charset="0"/>
          </a:endParaRPr>
        </a:p>
      </dgm:t>
    </dgm:pt>
    <dgm:pt modelId="{52DD0026-9255-474A-BC3D-6BA789B76170}" type="parTrans" cxnId="{B0E0A69A-EAC3-4FE2-86D6-8299D4E9FB9B}">
      <dgm:prSet/>
      <dgm:spPr/>
      <dgm:t>
        <a:bodyPr/>
        <a:lstStyle/>
        <a:p>
          <a:endParaRPr lang="en-GB"/>
        </a:p>
      </dgm:t>
    </dgm:pt>
    <dgm:pt modelId="{64F4BC92-A2B9-4C0F-AAB3-CCBF1D184CDD}" type="sibTrans" cxnId="{B0E0A69A-EAC3-4FE2-86D6-8299D4E9FB9B}">
      <dgm:prSet/>
      <dgm:spPr/>
      <dgm:t>
        <a:bodyPr/>
        <a:lstStyle/>
        <a:p>
          <a:endParaRPr lang="en-GB"/>
        </a:p>
      </dgm:t>
    </dgm:pt>
    <dgm:pt modelId="{42275CB9-0A00-4B4C-B3EA-2D8B230F44B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Install</a:t>
          </a:r>
          <a:endParaRPr lang="en-GB" sz="1200" dirty="0">
            <a:latin typeface="Corbel" panose="020B0503020204020204" pitchFamily="34" charset="0"/>
          </a:endParaRPr>
        </a:p>
      </dgm:t>
    </dgm:pt>
    <dgm:pt modelId="{45A245C2-0B20-41AF-85CD-47B9340A9158}" type="parTrans" cxnId="{D6236659-C3CC-45DB-BD68-C8112AC3201C}">
      <dgm:prSet/>
      <dgm:spPr/>
      <dgm:t>
        <a:bodyPr/>
        <a:lstStyle/>
        <a:p>
          <a:endParaRPr lang="en-GB"/>
        </a:p>
      </dgm:t>
    </dgm:pt>
    <dgm:pt modelId="{6AF15956-E79E-4EDC-A72D-EA1B7F200EC3}" type="sibTrans" cxnId="{D6236659-C3CC-45DB-BD68-C8112AC3201C}">
      <dgm:prSet/>
      <dgm:spPr/>
      <dgm:t>
        <a:bodyPr/>
        <a:lstStyle/>
        <a:p>
          <a:endParaRPr lang="en-GB"/>
        </a:p>
      </dgm:t>
    </dgm:pt>
    <dgm:pt modelId="{A3A2F480-151A-468F-91C9-3317F44A1233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Read previously defined settings</a:t>
          </a:r>
          <a:endParaRPr lang="en-GB" sz="1200" dirty="0">
            <a:latin typeface="Corbel" panose="020B0503020204020204" pitchFamily="34" charset="0"/>
          </a:endParaRPr>
        </a:p>
      </dgm:t>
    </dgm:pt>
    <dgm:pt modelId="{FD8FA3BD-AC9B-44D7-A2D2-8A460DDA5E8F}" type="parTrans" cxnId="{D4AF9001-3F03-461C-9BB0-E6E1D0074F01}">
      <dgm:prSet/>
      <dgm:spPr/>
      <dgm:t>
        <a:bodyPr/>
        <a:lstStyle/>
        <a:p>
          <a:endParaRPr lang="en-GB"/>
        </a:p>
      </dgm:t>
    </dgm:pt>
    <dgm:pt modelId="{83D5544C-D4B7-4955-A525-34B8C4951892}" type="sibTrans" cxnId="{D4AF9001-3F03-461C-9BB0-E6E1D0074F01}">
      <dgm:prSet/>
      <dgm:spPr/>
      <dgm:t>
        <a:bodyPr/>
        <a:lstStyle/>
        <a:p>
          <a:endParaRPr lang="en-GB"/>
        </a:p>
      </dgm:t>
    </dgm:pt>
    <dgm:pt modelId="{F4A52A07-AA40-4AD9-AFE5-8A2F55AB7429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Copy templates to destination, transforming content using project-specific settings</a:t>
          </a:r>
          <a:endParaRPr lang="en-GB" sz="1200" dirty="0">
            <a:latin typeface="Corbel" panose="020B0503020204020204" pitchFamily="34" charset="0"/>
          </a:endParaRPr>
        </a:p>
      </dgm:t>
    </dgm:pt>
    <dgm:pt modelId="{84159040-465C-4844-BB84-88691AD678C6}" type="parTrans" cxnId="{10BB4FAE-FD41-48D8-BF55-DE5253803266}">
      <dgm:prSet/>
      <dgm:spPr/>
      <dgm:t>
        <a:bodyPr/>
        <a:lstStyle/>
        <a:p>
          <a:endParaRPr lang="en-GB"/>
        </a:p>
      </dgm:t>
    </dgm:pt>
    <dgm:pt modelId="{AB8A5264-4ADE-4BEE-8A0E-3BAD9F67DCED}" type="sibTrans" cxnId="{10BB4FAE-FD41-48D8-BF55-DE5253803266}">
      <dgm:prSet/>
      <dgm:spPr/>
      <dgm:t>
        <a:bodyPr/>
        <a:lstStyle/>
        <a:p>
          <a:endParaRPr lang="en-GB"/>
        </a:p>
      </dgm:t>
    </dgm:pt>
    <dgm:pt modelId="{6587D0B5-16DF-4DE4-8247-D9765977364F}">
      <dgm:prSet phldrT="[Text]" custT="1"/>
      <dgm:spPr/>
      <dgm:t>
        <a:bodyPr/>
        <a:lstStyle/>
        <a:p>
          <a:r>
            <a:rPr lang="en-GB" sz="1200" dirty="0">
              <a:latin typeface="Corbel" panose="020B0503020204020204" pitchFamily="34" charset="0"/>
            </a:rPr>
            <a:t>Install new Node module dependencies</a:t>
          </a:r>
        </a:p>
      </dgm:t>
    </dgm:pt>
    <dgm:pt modelId="{892C872A-3621-43BA-93B6-5C36D3015E74}" type="parTrans" cxnId="{45951A19-5FA3-489A-8756-B35D50B85552}">
      <dgm:prSet/>
      <dgm:spPr/>
      <dgm:t>
        <a:bodyPr/>
        <a:lstStyle/>
        <a:p>
          <a:endParaRPr lang="en-GB"/>
        </a:p>
      </dgm:t>
    </dgm:pt>
    <dgm:pt modelId="{D1DDFFA0-85BE-4500-8CB5-D7ED1BEE5AA5}" type="sibTrans" cxnId="{45951A19-5FA3-489A-8756-B35D50B85552}">
      <dgm:prSet/>
      <dgm:spPr/>
      <dgm:t>
        <a:bodyPr/>
        <a:lstStyle/>
        <a:p>
          <a:endParaRPr lang="en-GB"/>
        </a:p>
      </dgm:t>
    </dgm:pt>
    <dgm:pt modelId="{6B1F5A48-1E31-47C9-8B90-B615398DA331}">
      <dgm:prSet phldrT="[Text]" custT="1"/>
      <dgm:spPr/>
      <dgm:t>
        <a:bodyPr/>
        <a:lstStyle/>
        <a:p>
          <a:r>
            <a:rPr lang="en-US" sz="1200" dirty="0">
              <a:latin typeface="Corbel" panose="020B0503020204020204" pitchFamily="34" charset="0"/>
            </a:rPr>
            <a:t>Update Node module dependency declarations</a:t>
          </a:r>
          <a:endParaRPr lang="en-GB" sz="1200" dirty="0">
            <a:latin typeface="Corbel" panose="020B0503020204020204" pitchFamily="34" charset="0"/>
          </a:endParaRPr>
        </a:p>
      </dgm:t>
    </dgm:pt>
    <dgm:pt modelId="{11058363-25F8-4AD2-ABBC-FD5F3F663188}" type="parTrans" cxnId="{2C2836E5-F445-425E-B0D6-DBC0D4333FDA}">
      <dgm:prSet/>
      <dgm:spPr/>
      <dgm:t>
        <a:bodyPr/>
        <a:lstStyle/>
        <a:p>
          <a:endParaRPr lang="en-GB"/>
        </a:p>
      </dgm:t>
    </dgm:pt>
    <dgm:pt modelId="{D378DB58-6952-4A1B-95E4-EC3CFAD6AA46}" type="sibTrans" cxnId="{2C2836E5-F445-425E-B0D6-DBC0D4333FDA}">
      <dgm:prSet/>
      <dgm:spPr/>
      <dgm:t>
        <a:bodyPr/>
        <a:lstStyle/>
        <a:p>
          <a:endParaRPr lang="en-GB"/>
        </a:p>
      </dgm:t>
    </dgm:pt>
    <dgm:pt modelId="{E74B9E64-C254-40DA-A833-60CEA847E05B}" type="pres">
      <dgm:prSet presAssocID="{C3F45136-1AF7-47EF-82AA-72295045925E}" presName="linearFlow" presStyleCnt="0">
        <dgm:presLayoutVars>
          <dgm:resizeHandles val="exact"/>
        </dgm:presLayoutVars>
      </dgm:prSet>
      <dgm:spPr/>
    </dgm:pt>
    <dgm:pt modelId="{996949D6-7807-46D4-829D-AE2B4DAEC88D}" type="pres">
      <dgm:prSet presAssocID="{945A23A2-2740-4630-9352-659A8321BDCA}" presName="node" presStyleLbl="node1" presStyleIdx="0" presStyleCnt="3">
        <dgm:presLayoutVars>
          <dgm:bulletEnabled val="1"/>
        </dgm:presLayoutVars>
      </dgm:prSet>
      <dgm:spPr/>
    </dgm:pt>
    <dgm:pt modelId="{19DE8710-44FD-49CD-8A1C-BD13701A87E6}" type="pres">
      <dgm:prSet presAssocID="{901C6F68-860F-4661-BE9A-573C95525DA3}" presName="sibTrans" presStyleLbl="sibTrans2D1" presStyleIdx="0" presStyleCnt="2"/>
      <dgm:spPr/>
    </dgm:pt>
    <dgm:pt modelId="{FC7F7063-3534-4386-AA48-2C08E7E26205}" type="pres">
      <dgm:prSet presAssocID="{901C6F68-860F-4661-BE9A-573C95525DA3}" presName="connectorText" presStyleLbl="sibTrans2D1" presStyleIdx="0" presStyleCnt="2"/>
      <dgm:spPr/>
    </dgm:pt>
    <dgm:pt modelId="{69B7993A-D883-4111-B86A-428558968E5E}" type="pres">
      <dgm:prSet presAssocID="{4A917148-00FB-4C5A-B73D-F6119914FA1A}" presName="node" presStyleLbl="node1" presStyleIdx="1" presStyleCnt="3" custScaleY="146147">
        <dgm:presLayoutVars>
          <dgm:bulletEnabled val="1"/>
        </dgm:presLayoutVars>
      </dgm:prSet>
      <dgm:spPr/>
    </dgm:pt>
    <dgm:pt modelId="{76976E8E-9342-4364-9C1C-1C067F9F8B32}" type="pres">
      <dgm:prSet presAssocID="{64F4BC92-A2B9-4C0F-AAB3-CCBF1D184CDD}" presName="sibTrans" presStyleLbl="sibTrans2D1" presStyleIdx="1" presStyleCnt="2"/>
      <dgm:spPr/>
    </dgm:pt>
    <dgm:pt modelId="{B02BBA0D-E066-4A31-B154-D4F51C03F9AD}" type="pres">
      <dgm:prSet presAssocID="{64F4BC92-A2B9-4C0F-AAB3-CCBF1D184CDD}" presName="connectorText" presStyleLbl="sibTrans2D1" presStyleIdx="1" presStyleCnt="2"/>
      <dgm:spPr/>
    </dgm:pt>
    <dgm:pt modelId="{C3DF7103-6EE4-4472-B1B3-9AC403309719}" type="pres">
      <dgm:prSet presAssocID="{42275CB9-0A00-4B4C-B3EA-2D8B230F44B9}" presName="node" presStyleLbl="node1" presStyleIdx="2" presStyleCnt="3">
        <dgm:presLayoutVars>
          <dgm:bulletEnabled val="1"/>
        </dgm:presLayoutVars>
      </dgm:prSet>
      <dgm:spPr/>
    </dgm:pt>
  </dgm:ptLst>
  <dgm:cxnLst>
    <dgm:cxn modelId="{D4AF9001-3F03-461C-9BB0-E6E1D0074F01}" srcId="{945A23A2-2740-4630-9352-659A8321BDCA}" destId="{A3A2F480-151A-468F-91C9-3317F44A1233}" srcOrd="1" destOrd="0" parTransId="{FD8FA3BD-AC9B-44D7-A2D2-8A460DDA5E8F}" sibTransId="{83D5544C-D4B7-4955-A525-34B8C4951892}"/>
    <dgm:cxn modelId="{11592704-F072-4FA4-BF99-B439D169E9C6}" srcId="{C3F45136-1AF7-47EF-82AA-72295045925E}" destId="{945A23A2-2740-4630-9352-659A8321BDCA}" srcOrd="0" destOrd="0" parTransId="{9943C584-F097-4433-B79A-D1898C04B971}" sibTransId="{901C6F68-860F-4661-BE9A-573C95525DA3}"/>
    <dgm:cxn modelId="{45951A19-5FA3-489A-8756-B35D50B85552}" srcId="{42275CB9-0A00-4B4C-B3EA-2D8B230F44B9}" destId="{6587D0B5-16DF-4DE4-8247-D9765977364F}" srcOrd="0" destOrd="0" parTransId="{892C872A-3621-43BA-93B6-5C36D3015E74}" sibTransId="{D1DDFFA0-85BE-4500-8CB5-D7ED1BEE5AA5}"/>
    <dgm:cxn modelId="{4333531A-B4C1-4C22-BAA3-121A10C28D41}" type="presOf" srcId="{A3A2F480-151A-468F-91C9-3317F44A1233}" destId="{996949D6-7807-46D4-829D-AE2B4DAEC88D}" srcOrd="0" destOrd="2" presId="urn:microsoft.com/office/officeart/2005/8/layout/process2"/>
    <dgm:cxn modelId="{68EF0423-7C0A-410C-ABB1-A22E40299A81}" type="presOf" srcId="{945A23A2-2740-4630-9352-659A8321BDCA}" destId="{996949D6-7807-46D4-829D-AE2B4DAEC88D}" srcOrd="0" destOrd="0" presId="urn:microsoft.com/office/officeart/2005/8/layout/process2"/>
    <dgm:cxn modelId="{A2C1C13A-5437-4EC4-A069-FCAA9C83333B}" type="presOf" srcId="{6B1F5A48-1E31-47C9-8B90-B615398DA331}" destId="{69B7993A-D883-4111-B86A-428558968E5E}" srcOrd="0" destOrd="1" presId="urn:microsoft.com/office/officeart/2005/8/layout/process2"/>
    <dgm:cxn modelId="{16C9D73C-861E-458C-BDE9-20839DF243D8}" type="presOf" srcId="{42275CB9-0A00-4B4C-B3EA-2D8B230F44B9}" destId="{C3DF7103-6EE4-4472-B1B3-9AC403309719}" srcOrd="0" destOrd="0" presId="urn:microsoft.com/office/officeart/2005/8/layout/process2"/>
    <dgm:cxn modelId="{2E86243D-99A3-4824-B938-F36D6083456B}" type="presOf" srcId="{6587D0B5-16DF-4DE4-8247-D9765977364F}" destId="{C3DF7103-6EE4-4472-B1B3-9AC403309719}" srcOrd="0" destOrd="1" presId="urn:microsoft.com/office/officeart/2005/8/layout/process2"/>
    <dgm:cxn modelId="{0BA60D3E-EE14-4610-8245-C0AF1F1F48EB}" type="presOf" srcId="{C3F45136-1AF7-47EF-82AA-72295045925E}" destId="{E74B9E64-C254-40DA-A833-60CEA847E05B}" srcOrd="0" destOrd="0" presId="urn:microsoft.com/office/officeart/2005/8/layout/process2"/>
    <dgm:cxn modelId="{5DC6B04B-8EBA-49D6-9181-AE8E5CEE4210}" type="presOf" srcId="{4A917148-00FB-4C5A-B73D-F6119914FA1A}" destId="{69B7993A-D883-4111-B86A-428558968E5E}" srcOrd="0" destOrd="0" presId="urn:microsoft.com/office/officeart/2005/8/layout/process2"/>
    <dgm:cxn modelId="{C66AAD4E-F06C-4F83-BFAF-BADFDAFAADE9}" srcId="{945A23A2-2740-4630-9352-659A8321BDCA}" destId="{97017563-8D8A-49C8-8E05-AF11F8AD1F09}" srcOrd="0" destOrd="0" parTransId="{2FC1F434-34D3-4C8C-A304-1A27135D2758}" sibTransId="{40DAC796-3E51-4CC2-A177-CBE9D5496171}"/>
    <dgm:cxn modelId="{D6236659-C3CC-45DB-BD68-C8112AC3201C}" srcId="{C3F45136-1AF7-47EF-82AA-72295045925E}" destId="{42275CB9-0A00-4B4C-B3EA-2D8B230F44B9}" srcOrd="2" destOrd="0" parTransId="{45A245C2-0B20-41AF-85CD-47B9340A9158}" sibTransId="{6AF15956-E79E-4EDC-A72D-EA1B7F200EC3}"/>
    <dgm:cxn modelId="{7A16A65A-D76B-48F5-AB0C-14E077410A47}" type="presOf" srcId="{F4A52A07-AA40-4AD9-AFE5-8A2F55AB7429}" destId="{69B7993A-D883-4111-B86A-428558968E5E}" srcOrd="0" destOrd="2" presId="urn:microsoft.com/office/officeart/2005/8/layout/process2"/>
    <dgm:cxn modelId="{AE9A517D-4ACC-4564-8503-7566A39723E4}" type="presOf" srcId="{64F4BC92-A2B9-4C0F-AAB3-CCBF1D184CDD}" destId="{B02BBA0D-E066-4A31-B154-D4F51C03F9AD}" srcOrd="1" destOrd="0" presId="urn:microsoft.com/office/officeart/2005/8/layout/process2"/>
    <dgm:cxn modelId="{B0E0A69A-EAC3-4FE2-86D6-8299D4E9FB9B}" srcId="{C3F45136-1AF7-47EF-82AA-72295045925E}" destId="{4A917148-00FB-4C5A-B73D-F6119914FA1A}" srcOrd="1" destOrd="0" parTransId="{52DD0026-9255-474A-BC3D-6BA789B76170}" sibTransId="{64F4BC92-A2B9-4C0F-AAB3-CCBF1D184CDD}"/>
    <dgm:cxn modelId="{44FFFA9A-D6AE-4F7C-A9DF-B2EB9C6A6A41}" type="presOf" srcId="{97017563-8D8A-49C8-8E05-AF11F8AD1F09}" destId="{996949D6-7807-46D4-829D-AE2B4DAEC88D}" srcOrd="0" destOrd="1" presId="urn:microsoft.com/office/officeart/2005/8/layout/process2"/>
    <dgm:cxn modelId="{3256EAA1-0DFA-400B-A52C-1EE3134B8717}" type="presOf" srcId="{901C6F68-860F-4661-BE9A-573C95525DA3}" destId="{19DE8710-44FD-49CD-8A1C-BD13701A87E6}" srcOrd="0" destOrd="0" presId="urn:microsoft.com/office/officeart/2005/8/layout/process2"/>
    <dgm:cxn modelId="{10BB4FAE-FD41-48D8-BF55-DE5253803266}" srcId="{4A917148-00FB-4C5A-B73D-F6119914FA1A}" destId="{F4A52A07-AA40-4AD9-AFE5-8A2F55AB7429}" srcOrd="1" destOrd="0" parTransId="{84159040-465C-4844-BB84-88691AD678C6}" sibTransId="{AB8A5264-4ADE-4BEE-8A0E-3BAD9F67DCED}"/>
    <dgm:cxn modelId="{2C2836E5-F445-425E-B0D6-DBC0D4333FDA}" srcId="{4A917148-00FB-4C5A-B73D-F6119914FA1A}" destId="{6B1F5A48-1E31-47C9-8B90-B615398DA331}" srcOrd="0" destOrd="0" parTransId="{11058363-25F8-4AD2-ABBC-FD5F3F663188}" sibTransId="{D378DB58-6952-4A1B-95E4-EC3CFAD6AA46}"/>
    <dgm:cxn modelId="{2C3FD7E7-70BD-4936-9A21-5749BF9F4D6D}" type="presOf" srcId="{901C6F68-860F-4661-BE9A-573C95525DA3}" destId="{FC7F7063-3534-4386-AA48-2C08E7E26205}" srcOrd="1" destOrd="0" presId="urn:microsoft.com/office/officeart/2005/8/layout/process2"/>
    <dgm:cxn modelId="{12FFE8FE-0EC3-4E5D-A4BA-5EB2CC11B240}" type="presOf" srcId="{64F4BC92-A2B9-4C0F-AAB3-CCBF1D184CDD}" destId="{76976E8E-9342-4364-9C1C-1C067F9F8B32}" srcOrd="0" destOrd="0" presId="urn:microsoft.com/office/officeart/2005/8/layout/process2"/>
    <dgm:cxn modelId="{9AADBB4B-5663-4DAA-9F2D-082BFAEADB96}" type="presParOf" srcId="{E74B9E64-C254-40DA-A833-60CEA847E05B}" destId="{996949D6-7807-46D4-829D-AE2B4DAEC88D}" srcOrd="0" destOrd="0" presId="urn:microsoft.com/office/officeart/2005/8/layout/process2"/>
    <dgm:cxn modelId="{17D3279D-AA3F-469A-85EE-76423F5E1E6E}" type="presParOf" srcId="{E74B9E64-C254-40DA-A833-60CEA847E05B}" destId="{19DE8710-44FD-49CD-8A1C-BD13701A87E6}" srcOrd="1" destOrd="0" presId="urn:microsoft.com/office/officeart/2005/8/layout/process2"/>
    <dgm:cxn modelId="{D583B64C-D2F8-40D6-ADBE-96C122E2A44B}" type="presParOf" srcId="{19DE8710-44FD-49CD-8A1C-BD13701A87E6}" destId="{FC7F7063-3534-4386-AA48-2C08E7E26205}" srcOrd="0" destOrd="0" presId="urn:microsoft.com/office/officeart/2005/8/layout/process2"/>
    <dgm:cxn modelId="{BE14A023-0570-4C23-A832-4430CB50B1B6}" type="presParOf" srcId="{E74B9E64-C254-40DA-A833-60CEA847E05B}" destId="{69B7993A-D883-4111-B86A-428558968E5E}" srcOrd="2" destOrd="0" presId="urn:microsoft.com/office/officeart/2005/8/layout/process2"/>
    <dgm:cxn modelId="{F3BE0F73-239F-458A-BF8C-B183BFFDFFFE}" type="presParOf" srcId="{E74B9E64-C254-40DA-A833-60CEA847E05B}" destId="{76976E8E-9342-4364-9C1C-1C067F9F8B32}" srcOrd="3" destOrd="0" presId="urn:microsoft.com/office/officeart/2005/8/layout/process2"/>
    <dgm:cxn modelId="{1370B386-E930-4DA4-98BA-EB4D467A10BB}" type="presParOf" srcId="{76976E8E-9342-4364-9C1C-1C067F9F8B32}" destId="{B02BBA0D-E066-4A31-B154-D4F51C03F9AD}" srcOrd="0" destOrd="0" presId="urn:microsoft.com/office/officeart/2005/8/layout/process2"/>
    <dgm:cxn modelId="{A1D1C8C4-71EB-42EF-AA55-C71785ED5DCF}" type="presParOf" srcId="{E74B9E64-C254-40DA-A833-60CEA847E05B}" destId="{C3DF7103-6EE4-4472-B1B3-9AC40330971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85AD06A-5BD6-4EAF-A3D7-8B03656113A7}" type="doc">
      <dgm:prSet loTypeId="urn:microsoft.com/office/officeart/2005/8/layout/hierarchy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C660D81-4937-440B-9934-6DDB329E7DE9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C# Projects</a:t>
          </a:r>
          <a:endParaRPr lang="en-GB" dirty="0">
            <a:latin typeface="Corbel" panose="020B0503020204020204" pitchFamily="34" charset="0"/>
          </a:endParaRPr>
        </a:p>
      </dgm:t>
    </dgm:pt>
    <dgm:pt modelId="{7AD30F9E-77C1-41D4-831A-3566D4963E71}" type="parTrans" cxnId="{8D194349-E466-454A-B73F-6453606D258D}">
      <dgm:prSet/>
      <dgm:spPr/>
      <dgm:t>
        <a:bodyPr/>
        <a:lstStyle/>
        <a:p>
          <a:endParaRPr lang="en-GB"/>
        </a:p>
      </dgm:t>
    </dgm:pt>
    <dgm:pt modelId="{422E318D-B02B-4274-A13C-564BC00E4213}" type="sibTrans" cxnId="{8D194349-E466-454A-B73F-6453606D258D}">
      <dgm:prSet/>
      <dgm:spPr/>
      <dgm:t>
        <a:bodyPr/>
        <a:lstStyle/>
        <a:p>
          <a:endParaRPr lang="en-GB"/>
        </a:p>
      </dgm:t>
    </dgm:pt>
    <dgm:pt modelId="{A535C676-A7C2-4312-A7AF-7C3954F52501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Helix structure</a:t>
          </a:r>
          <a:endParaRPr lang="en-GB" dirty="0">
            <a:latin typeface="Corbel" panose="020B0503020204020204" pitchFamily="34" charset="0"/>
          </a:endParaRPr>
        </a:p>
      </dgm:t>
    </dgm:pt>
    <dgm:pt modelId="{B96F3D53-C295-4E11-93BE-ADA2440064E0}" type="parTrans" cxnId="{6B819E62-2157-45CF-8713-68E5115CFE25}">
      <dgm:prSet/>
      <dgm:spPr/>
      <dgm:t>
        <a:bodyPr/>
        <a:lstStyle/>
        <a:p>
          <a:endParaRPr lang="en-GB"/>
        </a:p>
      </dgm:t>
    </dgm:pt>
    <dgm:pt modelId="{54B602DC-C9B3-40AD-9086-9FA79177F67F}" type="sibTrans" cxnId="{6B819E62-2157-45CF-8713-68E5115CFE25}">
      <dgm:prSet/>
      <dgm:spPr/>
      <dgm:t>
        <a:bodyPr/>
        <a:lstStyle/>
        <a:p>
          <a:endParaRPr lang="en-GB"/>
        </a:p>
      </dgm:t>
    </dgm:pt>
    <dgm:pt modelId="{270BF2EE-6412-49D2-B4B3-A23915C183D1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Sitecore NuGet references</a:t>
          </a:r>
          <a:endParaRPr lang="en-GB" dirty="0">
            <a:latin typeface="Corbel" panose="020B0503020204020204" pitchFamily="34" charset="0"/>
          </a:endParaRPr>
        </a:p>
      </dgm:t>
    </dgm:pt>
    <dgm:pt modelId="{951E9623-12D2-4BAC-921B-9DDBA21E7B49}" type="parTrans" cxnId="{1D1712A6-7BD6-4BC4-86A6-D344BE66F40E}">
      <dgm:prSet/>
      <dgm:spPr/>
      <dgm:t>
        <a:bodyPr/>
        <a:lstStyle/>
        <a:p>
          <a:endParaRPr lang="en-GB"/>
        </a:p>
      </dgm:t>
    </dgm:pt>
    <dgm:pt modelId="{F6940DBD-FF80-48A6-8E94-2B1FCF10575A}" type="sibTrans" cxnId="{1D1712A6-7BD6-4BC4-86A6-D344BE66F40E}">
      <dgm:prSet/>
      <dgm:spPr/>
      <dgm:t>
        <a:bodyPr/>
        <a:lstStyle/>
        <a:p>
          <a:endParaRPr lang="en-GB"/>
        </a:p>
      </dgm:t>
    </dgm:pt>
    <dgm:pt modelId="{88BBA7E6-A10A-48F9-9D58-00099F4F1D44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Build profiles</a:t>
          </a:r>
          <a:endParaRPr lang="en-GB" dirty="0">
            <a:latin typeface="Corbel" panose="020B0503020204020204" pitchFamily="34" charset="0"/>
          </a:endParaRPr>
        </a:p>
      </dgm:t>
    </dgm:pt>
    <dgm:pt modelId="{2A35C6A8-681C-4842-8B33-055C2DCAD408}" type="parTrans" cxnId="{995C0F25-E9A1-42F6-AAFE-E162F6D041F2}">
      <dgm:prSet/>
      <dgm:spPr/>
      <dgm:t>
        <a:bodyPr/>
        <a:lstStyle/>
        <a:p>
          <a:endParaRPr lang="en-GB"/>
        </a:p>
      </dgm:t>
    </dgm:pt>
    <dgm:pt modelId="{BBC8E781-2C4A-4B20-A256-C3B71322ADDF}" type="sibTrans" cxnId="{995C0F25-E9A1-42F6-AAFE-E162F6D041F2}">
      <dgm:prSet/>
      <dgm:spPr/>
      <dgm:t>
        <a:bodyPr/>
        <a:lstStyle/>
        <a:p>
          <a:endParaRPr lang="en-GB"/>
        </a:p>
      </dgm:t>
    </dgm:pt>
    <dgm:pt modelId="{8559578B-A787-444C-891B-49C15AC8D82B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Unit tests</a:t>
          </a:r>
          <a:endParaRPr lang="en-GB" dirty="0">
            <a:latin typeface="Corbel" panose="020B0503020204020204" pitchFamily="34" charset="0"/>
          </a:endParaRPr>
        </a:p>
      </dgm:t>
    </dgm:pt>
    <dgm:pt modelId="{AD7F20CA-C7C5-42AB-91DC-3B68C28BDE8F}" type="parTrans" cxnId="{B39D6503-F56F-45A5-B19A-759E32414DA9}">
      <dgm:prSet/>
      <dgm:spPr/>
      <dgm:t>
        <a:bodyPr/>
        <a:lstStyle/>
        <a:p>
          <a:endParaRPr lang="en-GB"/>
        </a:p>
      </dgm:t>
    </dgm:pt>
    <dgm:pt modelId="{5CDC1EA5-2213-406E-A194-1B3587BC9158}" type="sibTrans" cxnId="{B39D6503-F56F-45A5-B19A-759E32414DA9}">
      <dgm:prSet/>
      <dgm:spPr/>
      <dgm:t>
        <a:bodyPr/>
        <a:lstStyle/>
        <a:p>
          <a:endParaRPr lang="en-GB"/>
        </a:p>
      </dgm:t>
    </dgm:pt>
    <dgm:pt modelId="{35DFA607-7FE3-476F-A63A-1277AF5106FB}" type="pres">
      <dgm:prSet presAssocID="{B85AD06A-5BD6-4EAF-A3D7-8B03656113A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699650-E590-4F06-9897-74F3F4B5C64F}" type="pres">
      <dgm:prSet presAssocID="{AC660D81-4937-440B-9934-6DDB329E7DE9}" presName="root" presStyleCnt="0"/>
      <dgm:spPr/>
    </dgm:pt>
    <dgm:pt modelId="{656CB0AD-42AA-440C-9ABC-15F057D1F64A}" type="pres">
      <dgm:prSet presAssocID="{AC660D81-4937-440B-9934-6DDB329E7DE9}" presName="rootComposite" presStyleCnt="0"/>
      <dgm:spPr/>
    </dgm:pt>
    <dgm:pt modelId="{0892582B-BBFD-465D-9611-114165CC4458}" type="pres">
      <dgm:prSet presAssocID="{AC660D81-4937-440B-9934-6DDB329E7DE9}" presName="rootText" presStyleLbl="node1" presStyleIdx="0" presStyleCnt="1"/>
      <dgm:spPr/>
    </dgm:pt>
    <dgm:pt modelId="{0CC4819C-B903-4CD1-B630-1CDD1D8C6A14}" type="pres">
      <dgm:prSet presAssocID="{AC660D81-4937-440B-9934-6DDB329E7DE9}" presName="rootConnector" presStyleLbl="node1" presStyleIdx="0" presStyleCnt="1"/>
      <dgm:spPr/>
    </dgm:pt>
    <dgm:pt modelId="{FE452280-EA95-4595-AAC1-43D3C706E863}" type="pres">
      <dgm:prSet presAssocID="{AC660D81-4937-440B-9934-6DDB329E7DE9}" presName="childShape" presStyleCnt="0"/>
      <dgm:spPr/>
    </dgm:pt>
    <dgm:pt modelId="{6EC1C523-85F9-4478-BFB7-4422F37F9040}" type="pres">
      <dgm:prSet presAssocID="{B96F3D53-C295-4E11-93BE-ADA2440064E0}" presName="Name13" presStyleLbl="parChTrans1D2" presStyleIdx="0" presStyleCnt="4"/>
      <dgm:spPr/>
    </dgm:pt>
    <dgm:pt modelId="{A03235D4-EBF7-47B4-ABAA-9BFA63E6B2FD}" type="pres">
      <dgm:prSet presAssocID="{A535C676-A7C2-4312-A7AF-7C3954F52501}" presName="childText" presStyleLbl="bgAcc1" presStyleIdx="0" presStyleCnt="4">
        <dgm:presLayoutVars>
          <dgm:bulletEnabled val="1"/>
        </dgm:presLayoutVars>
      </dgm:prSet>
      <dgm:spPr/>
    </dgm:pt>
    <dgm:pt modelId="{AD4877B0-CF7E-4EE4-BDDB-4F039633A519}" type="pres">
      <dgm:prSet presAssocID="{951E9623-12D2-4BAC-921B-9DDBA21E7B49}" presName="Name13" presStyleLbl="parChTrans1D2" presStyleIdx="1" presStyleCnt="4"/>
      <dgm:spPr/>
    </dgm:pt>
    <dgm:pt modelId="{774AAE0B-FC1D-451D-9A29-2FC48B507B24}" type="pres">
      <dgm:prSet presAssocID="{270BF2EE-6412-49D2-B4B3-A23915C183D1}" presName="childText" presStyleLbl="bgAcc1" presStyleIdx="1" presStyleCnt="4">
        <dgm:presLayoutVars>
          <dgm:bulletEnabled val="1"/>
        </dgm:presLayoutVars>
      </dgm:prSet>
      <dgm:spPr/>
    </dgm:pt>
    <dgm:pt modelId="{94FFEC58-6602-4446-8DFE-3E61D242ABFD}" type="pres">
      <dgm:prSet presAssocID="{2A35C6A8-681C-4842-8B33-055C2DCAD408}" presName="Name13" presStyleLbl="parChTrans1D2" presStyleIdx="2" presStyleCnt="4"/>
      <dgm:spPr/>
    </dgm:pt>
    <dgm:pt modelId="{ACD8A3A0-A827-4A11-A51F-501BB3019F57}" type="pres">
      <dgm:prSet presAssocID="{88BBA7E6-A10A-48F9-9D58-00099F4F1D44}" presName="childText" presStyleLbl="bgAcc1" presStyleIdx="2" presStyleCnt="4">
        <dgm:presLayoutVars>
          <dgm:bulletEnabled val="1"/>
        </dgm:presLayoutVars>
      </dgm:prSet>
      <dgm:spPr/>
    </dgm:pt>
    <dgm:pt modelId="{67207DEA-DD23-4D45-8B73-F01D66AC2E58}" type="pres">
      <dgm:prSet presAssocID="{AD7F20CA-C7C5-42AB-91DC-3B68C28BDE8F}" presName="Name13" presStyleLbl="parChTrans1D2" presStyleIdx="3" presStyleCnt="4"/>
      <dgm:spPr/>
    </dgm:pt>
    <dgm:pt modelId="{49AB6751-2FF9-4574-A316-E0BBA94D68B9}" type="pres">
      <dgm:prSet presAssocID="{8559578B-A787-444C-891B-49C15AC8D82B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B39D6503-F56F-45A5-B19A-759E32414DA9}" srcId="{AC660D81-4937-440B-9934-6DDB329E7DE9}" destId="{8559578B-A787-444C-891B-49C15AC8D82B}" srcOrd="3" destOrd="0" parTransId="{AD7F20CA-C7C5-42AB-91DC-3B68C28BDE8F}" sibTransId="{5CDC1EA5-2213-406E-A194-1B3587BC9158}"/>
    <dgm:cxn modelId="{DE74BE15-9D49-4A85-96E0-074309B92EC0}" type="presOf" srcId="{B96F3D53-C295-4E11-93BE-ADA2440064E0}" destId="{6EC1C523-85F9-4478-BFB7-4422F37F9040}" srcOrd="0" destOrd="0" presId="urn:microsoft.com/office/officeart/2005/8/layout/hierarchy3"/>
    <dgm:cxn modelId="{03FA111D-E46B-477C-AAA2-49063A801A8B}" type="presOf" srcId="{AD7F20CA-C7C5-42AB-91DC-3B68C28BDE8F}" destId="{67207DEA-DD23-4D45-8B73-F01D66AC2E58}" srcOrd="0" destOrd="0" presId="urn:microsoft.com/office/officeart/2005/8/layout/hierarchy3"/>
    <dgm:cxn modelId="{995C0F25-E9A1-42F6-AAFE-E162F6D041F2}" srcId="{AC660D81-4937-440B-9934-6DDB329E7DE9}" destId="{88BBA7E6-A10A-48F9-9D58-00099F4F1D44}" srcOrd="2" destOrd="0" parTransId="{2A35C6A8-681C-4842-8B33-055C2DCAD408}" sibTransId="{BBC8E781-2C4A-4B20-A256-C3B71322ADDF}"/>
    <dgm:cxn modelId="{AED20D60-0363-4FF6-8867-498CACF7EB07}" type="presOf" srcId="{B85AD06A-5BD6-4EAF-A3D7-8B03656113A7}" destId="{35DFA607-7FE3-476F-A63A-1277AF5106FB}" srcOrd="0" destOrd="0" presId="urn:microsoft.com/office/officeart/2005/8/layout/hierarchy3"/>
    <dgm:cxn modelId="{6B819E62-2157-45CF-8713-68E5115CFE25}" srcId="{AC660D81-4937-440B-9934-6DDB329E7DE9}" destId="{A535C676-A7C2-4312-A7AF-7C3954F52501}" srcOrd="0" destOrd="0" parTransId="{B96F3D53-C295-4E11-93BE-ADA2440064E0}" sibTransId="{54B602DC-C9B3-40AD-9086-9FA79177F67F}"/>
    <dgm:cxn modelId="{8D194349-E466-454A-B73F-6453606D258D}" srcId="{B85AD06A-5BD6-4EAF-A3D7-8B03656113A7}" destId="{AC660D81-4937-440B-9934-6DDB329E7DE9}" srcOrd="0" destOrd="0" parTransId="{7AD30F9E-77C1-41D4-831A-3566D4963E71}" sibTransId="{422E318D-B02B-4274-A13C-564BC00E4213}"/>
    <dgm:cxn modelId="{C865B449-E7E5-4075-816B-76CC9B5948EE}" type="presOf" srcId="{8559578B-A787-444C-891B-49C15AC8D82B}" destId="{49AB6751-2FF9-4574-A316-E0BBA94D68B9}" srcOrd="0" destOrd="0" presId="urn:microsoft.com/office/officeart/2005/8/layout/hierarchy3"/>
    <dgm:cxn modelId="{A4795D98-54AE-498F-B84C-F88B497C2DA8}" type="presOf" srcId="{AC660D81-4937-440B-9934-6DDB329E7DE9}" destId="{0892582B-BBFD-465D-9611-114165CC4458}" srcOrd="0" destOrd="0" presId="urn:microsoft.com/office/officeart/2005/8/layout/hierarchy3"/>
    <dgm:cxn modelId="{0D3CFC9C-CEA4-4304-B6B5-31C754EF0D95}" type="presOf" srcId="{2A35C6A8-681C-4842-8B33-055C2DCAD408}" destId="{94FFEC58-6602-4446-8DFE-3E61D242ABFD}" srcOrd="0" destOrd="0" presId="urn:microsoft.com/office/officeart/2005/8/layout/hierarchy3"/>
    <dgm:cxn modelId="{1D1712A6-7BD6-4BC4-86A6-D344BE66F40E}" srcId="{AC660D81-4937-440B-9934-6DDB329E7DE9}" destId="{270BF2EE-6412-49D2-B4B3-A23915C183D1}" srcOrd="1" destOrd="0" parTransId="{951E9623-12D2-4BAC-921B-9DDBA21E7B49}" sibTransId="{F6940DBD-FF80-48A6-8E94-2B1FCF10575A}"/>
    <dgm:cxn modelId="{5DDF53BA-E2BD-4B85-A373-6CC7F4B181E1}" type="presOf" srcId="{270BF2EE-6412-49D2-B4B3-A23915C183D1}" destId="{774AAE0B-FC1D-451D-9A29-2FC48B507B24}" srcOrd="0" destOrd="0" presId="urn:microsoft.com/office/officeart/2005/8/layout/hierarchy3"/>
    <dgm:cxn modelId="{076113C1-8EE2-48CE-B3A2-2B076826C26D}" type="presOf" srcId="{A535C676-A7C2-4312-A7AF-7C3954F52501}" destId="{A03235D4-EBF7-47B4-ABAA-9BFA63E6B2FD}" srcOrd="0" destOrd="0" presId="urn:microsoft.com/office/officeart/2005/8/layout/hierarchy3"/>
    <dgm:cxn modelId="{BC05B3C2-9AC7-4177-8A7E-3F01CB88C979}" type="presOf" srcId="{88BBA7E6-A10A-48F9-9D58-00099F4F1D44}" destId="{ACD8A3A0-A827-4A11-A51F-501BB3019F57}" srcOrd="0" destOrd="0" presId="urn:microsoft.com/office/officeart/2005/8/layout/hierarchy3"/>
    <dgm:cxn modelId="{A3D5AEE9-3861-40C4-91CC-916BA23C61CF}" type="presOf" srcId="{AC660D81-4937-440B-9934-6DDB329E7DE9}" destId="{0CC4819C-B903-4CD1-B630-1CDD1D8C6A14}" srcOrd="1" destOrd="0" presId="urn:microsoft.com/office/officeart/2005/8/layout/hierarchy3"/>
    <dgm:cxn modelId="{1BBA94F2-4334-49F5-8590-71061B99BEC5}" type="presOf" srcId="{951E9623-12D2-4BAC-921B-9DDBA21E7B49}" destId="{AD4877B0-CF7E-4EE4-BDDB-4F039633A519}" srcOrd="0" destOrd="0" presId="urn:microsoft.com/office/officeart/2005/8/layout/hierarchy3"/>
    <dgm:cxn modelId="{636390F8-C3BC-4D64-978F-63C36C12E865}" type="presParOf" srcId="{35DFA607-7FE3-476F-A63A-1277AF5106FB}" destId="{E5699650-E590-4F06-9897-74F3F4B5C64F}" srcOrd="0" destOrd="0" presId="urn:microsoft.com/office/officeart/2005/8/layout/hierarchy3"/>
    <dgm:cxn modelId="{1834CFE3-9802-4B87-8776-9008A154B884}" type="presParOf" srcId="{E5699650-E590-4F06-9897-74F3F4B5C64F}" destId="{656CB0AD-42AA-440C-9ABC-15F057D1F64A}" srcOrd="0" destOrd="0" presId="urn:microsoft.com/office/officeart/2005/8/layout/hierarchy3"/>
    <dgm:cxn modelId="{F124161F-2E70-4F24-9410-2C0144A48525}" type="presParOf" srcId="{656CB0AD-42AA-440C-9ABC-15F057D1F64A}" destId="{0892582B-BBFD-465D-9611-114165CC4458}" srcOrd="0" destOrd="0" presId="urn:microsoft.com/office/officeart/2005/8/layout/hierarchy3"/>
    <dgm:cxn modelId="{F0CBC755-B01B-49A1-A37B-FAEF99C54A36}" type="presParOf" srcId="{656CB0AD-42AA-440C-9ABC-15F057D1F64A}" destId="{0CC4819C-B903-4CD1-B630-1CDD1D8C6A14}" srcOrd="1" destOrd="0" presId="urn:microsoft.com/office/officeart/2005/8/layout/hierarchy3"/>
    <dgm:cxn modelId="{FF1F2A3B-CDA4-4B0F-A0DA-F856BB3DBA1A}" type="presParOf" srcId="{E5699650-E590-4F06-9897-74F3F4B5C64F}" destId="{FE452280-EA95-4595-AAC1-43D3C706E863}" srcOrd="1" destOrd="0" presId="urn:microsoft.com/office/officeart/2005/8/layout/hierarchy3"/>
    <dgm:cxn modelId="{657C9B87-BB79-4D0C-A885-002E202F8F60}" type="presParOf" srcId="{FE452280-EA95-4595-AAC1-43D3C706E863}" destId="{6EC1C523-85F9-4478-BFB7-4422F37F9040}" srcOrd="0" destOrd="0" presId="urn:microsoft.com/office/officeart/2005/8/layout/hierarchy3"/>
    <dgm:cxn modelId="{3EF2EFF8-FB3E-48ED-9D28-80A39E61353E}" type="presParOf" srcId="{FE452280-EA95-4595-AAC1-43D3C706E863}" destId="{A03235D4-EBF7-47B4-ABAA-9BFA63E6B2FD}" srcOrd="1" destOrd="0" presId="urn:microsoft.com/office/officeart/2005/8/layout/hierarchy3"/>
    <dgm:cxn modelId="{D1CAF37F-771D-462A-ABD7-10EE1D37C37D}" type="presParOf" srcId="{FE452280-EA95-4595-AAC1-43D3C706E863}" destId="{AD4877B0-CF7E-4EE4-BDDB-4F039633A519}" srcOrd="2" destOrd="0" presId="urn:microsoft.com/office/officeart/2005/8/layout/hierarchy3"/>
    <dgm:cxn modelId="{ABB06477-26D0-4FFA-A408-1E8837293978}" type="presParOf" srcId="{FE452280-EA95-4595-AAC1-43D3C706E863}" destId="{774AAE0B-FC1D-451D-9A29-2FC48B507B24}" srcOrd="3" destOrd="0" presId="urn:microsoft.com/office/officeart/2005/8/layout/hierarchy3"/>
    <dgm:cxn modelId="{1B2F41D0-C369-4036-A100-41109C5D752A}" type="presParOf" srcId="{FE452280-EA95-4595-AAC1-43D3C706E863}" destId="{94FFEC58-6602-4446-8DFE-3E61D242ABFD}" srcOrd="4" destOrd="0" presId="urn:microsoft.com/office/officeart/2005/8/layout/hierarchy3"/>
    <dgm:cxn modelId="{51A22A05-6E05-4F0C-8983-D741742C592F}" type="presParOf" srcId="{FE452280-EA95-4595-AAC1-43D3C706E863}" destId="{ACD8A3A0-A827-4A11-A51F-501BB3019F57}" srcOrd="5" destOrd="0" presId="urn:microsoft.com/office/officeart/2005/8/layout/hierarchy3"/>
    <dgm:cxn modelId="{79A5283B-73AC-4C21-A53D-AF3C897DA0B7}" type="presParOf" srcId="{FE452280-EA95-4595-AAC1-43D3C706E863}" destId="{67207DEA-DD23-4D45-8B73-F01D66AC2E58}" srcOrd="6" destOrd="0" presId="urn:microsoft.com/office/officeart/2005/8/layout/hierarchy3"/>
    <dgm:cxn modelId="{0DEDF8D7-8799-4594-B2C2-59B639C4C3B6}" type="presParOf" srcId="{FE452280-EA95-4595-AAC1-43D3C706E863}" destId="{49AB6751-2FF9-4574-A316-E0BBA94D68B9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9FF1F2-74CC-4910-BB33-E325E5CFD817}" type="doc">
      <dgm:prSet loTypeId="urn:microsoft.com/office/officeart/2005/8/layout/chevron1" loCatId="process" qsTypeId="urn:microsoft.com/office/officeart/2005/8/quickstyle/simple5" qsCatId="simple" csTypeId="urn:microsoft.com/office/officeart/2005/8/colors/accent1_3" csCatId="accent1" phldr="1"/>
      <dgm:spPr/>
    </dgm:pt>
    <dgm:pt modelId="{70DDAB74-46B1-4B12-A367-49E355468225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Setup</a:t>
          </a:r>
        </a:p>
      </dgm:t>
    </dgm:pt>
    <dgm:pt modelId="{0037A6B6-AB52-4997-917C-15E1B503AB47}" type="parTrans" cxnId="{5E64C221-E9D0-4560-9E73-1E020A93EEBC}">
      <dgm:prSet/>
      <dgm:spPr/>
      <dgm:t>
        <a:bodyPr/>
        <a:lstStyle/>
        <a:p>
          <a:endParaRPr lang="en-GB"/>
        </a:p>
      </dgm:t>
    </dgm:pt>
    <dgm:pt modelId="{60E761FA-E551-4D12-80C0-EF52FA2E6188}" type="sibTrans" cxnId="{5E64C221-E9D0-4560-9E73-1E020A93EEBC}">
      <dgm:prSet/>
      <dgm:spPr/>
      <dgm:t>
        <a:bodyPr/>
        <a:lstStyle/>
        <a:p>
          <a:endParaRPr lang="en-GB"/>
        </a:p>
      </dgm:t>
    </dgm:pt>
    <dgm:pt modelId="{5C08EC93-F0EE-4508-A86A-BB4978A3F43C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Testing</a:t>
          </a:r>
        </a:p>
      </dgm:t>
    </dgm:pt>
    <dgm:pt modelId="{693AB4BC-B930-47EA-8D9A-0544F397CE11}" type="parTrans" cxnId="{EE819CE5-F2FA-4804-B0FD-1FA2B57ABED4}">
      <dgm:prSet/>
      <dgm:spPr/>
      <dgm:t>
        <a:bodyPr/>
        <a:lstStyle/>
        <a:p>
          <a:endParaRPr lang="en-GB"/>
        </a:p>
      </dgm:t>
    </dgm:pt>
    <dgm:pt modelId="{1FB439C8-8E70-4BE9-8346-4670EFF4B33F}" type="sibTrans" cxnId="{EE819CE5-F2FA-4804-B0FD-1FA2B57ABED4}">
      <dgm:prSet/>
      <dgm:spPr/>
      <dgm:t>
        <a:bodyPr/>
        <a:lstStyle/>
        <a:p>
          <a:endParaRPr lang="en-GB"/>
        </a:p>
      </dgm:t>
    </dgm:pt>
    <dgm:pt modelId="{0F5F6A6E-75E7-4153-9FBE-5BF4E8D95E86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Development</a:t>
          </a:r>
        </a:p>
      </dgm:t>
    </dgm:pt>
    <dgm:pt modelId="{3C545054-74CF-4445-AA31-04814ACC5477}" type="parTrans" cxnId="{EBFC85C8-961F-4B38-A92D-7A13DE427D62}">
      <dgm:prSet/>
      <dgm:spPr/>
      <dgm:t>
        <a:bodyPr/>
        <a:lstStyle/>
        <a:p>
          <a:endParaRPr lang="en-GB"/>
        </a:p>
      </dgm:t>
    </dgm:pt>
    <dgm:pt modelId="{012C9B7B-A3D0-4CCA-A31F-3A614A861DB1}" type="sibTrans" cxnId="{EBFC85C8-961F-4B38-A92D-7A13DE427D62}">
      <dgm:prSet/>
      <dgm:spPr/>
      <dgm:t>
        <a:bodyPr/>
        <a:lstStyle/>
        <a:p>
          <a:endParaRPr lang="en-GB"/>
        </a:p>
      </dgm:t>
    </dgm:pt>
    <dgm:pt modelId="{AB9ED6A6-C2D9-4D72-BE78-E1746716744B}" type="pres">
      <dgm:prSet presAssocID="{BA9FF1F2-74CC-4910-BB33-E325E5CFD817}" presName="Name0" presStyleCnt="0">
        <dgm:presLayoutVars>
          <dgm:dir/>
          <dgm:animLvl val="lvl"/>
          <dgm:resizeHandles val="exact"/>
        </dgm:presLayoutVars>
      </dgm:prSet>
      <dgm:spPr/>
    </dgm:pt>
    <dgm:pt modelId="{47EA6106-E298-4EC6-9841-51BFA5B4C74C}" type="pres">
      <dgm:prSet presAssocID="{70DDAB74-46B1-4B12-A367-49E35546822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766BDE0-C647-4B5D-BED7-4CE882882FC4}" type="pres">
      <dgm:prSet presAssocID="{60E761FA-E551-4D12-80C0-EF52FA2E6188}" presName="parTxOnlySpace" presStyleCnt="0"/>
      <dgm:spPr/>
    </dgm:pt>
    <dgm:pt modelId="{F3B94484-7F7C-4AEA-AEDF-556F715386CA}" type="pres">
      <dgm:prSet presAssocID="{0F5F6A6E-75E7-4153-9FBE-5BF4E8D95E8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900678A-15DA-4F1F-92DD-F4852D38E6C1}" type="pres">
      <dgm:prSet presAssocID="{012C9B7B-A3D0-4CCA-A31F-3A614A861DB1}" presName="parTxOnlySpace" presStyleCnt="0"/>
      <dgm:spPr/>
    </dgm:pt>
    <dgm:pt modelId="{C4269A82-D407-4131-9156-8329C8ABE294}" type="pres">
      <dgm:prSet presAssocID="{5C08EC93-F0EE-4508-A86A-BB4978A3F43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2D59617-BA44-4DBC-B265-A2290F708973}" type="presOf" srcId="{BA9FF1F2-74CC-4910-BB33-E325E5CFD817}" destId="{AB9ED6A6-C2D9-4D72-BE78-E1746716744B}" srcOrd="0" destOrd="0" presId="urn:microsoft.com/office/officeart/2005/8/layout/chevron1"/>
    <dgm:cxn modelId="{39F4AE18-8074-4536-936F-A62C4492C478}" type="presOf" srcId="{0F5F6A6E-75E7-4153-9FBE-5BF4E8D95E86}" destId="{F3B94484-7F7C-4AEA-AEDF-556F715386CA}" srcOrd="0" destOrd="0" presId="urn:microsoft.com/office/officeart/2005/8/layout/chevron1"/>
    <dgm:cxn modelId="{5E64C221-E9D0-4560-9E73-1E020A93EEBC}" srcId="{BA9FF1F2-74CC-4910-BB33-E325E5CFD817}" destId="{70DDAB74-46B1-4B12-A367-49E355468225}" srcOrd="0" destOrd="0" parTransId="{0037A6B6-AB52-4997-917C-15E1B503AB47}" sibTransId="{60E761FA-E551-4D12-80C0-EF52FA2E6188}"/>
    <dgm:cxn modelId="{CB89A379-2991-4221-925A-0D0CD2FBC2D0}" type="presOf" srcId="{70DDAB74-46B1-4B12-A367-49E355468225}" destId="{47EA6106-E298-4EC6-9841-51BFA5B4C74C}" srcOrd="0" destOrd="0" presId="urn:microsoft.com/office/officeart/2005/8/layout/chevron1"/>
    <dgm:cxn modelId="{0871007A-5441-484D-B556-CAAC78B350B5}" type="presOf" srcId="{5C08EC93-F0EE-4508-A86A-BB4978A3F43C}" destId="{C4269A82-D407-4131-9156-8329C8ABE294}" srcOrd="0" destOrd="0" presId="urn:microsoft.com/office/officeart/2005/8/layout/chevron1"/>
    <dgm:cxn modelId="{EBFC85C8-961F-4B38-A92D-7A13DE427D62}" srcId="{BA9FF1F2-74CC-4910-BB33-E325E5CFD817}" destId="{0F5F6A6E-75E7-4153-9FBE-5BF4E8D95E86}" srcOrd="1" destOrd="0" parTransId="{3C545054-74CF-4445-AA31-04814ACC5477}" sibTransId="{012C9B7B-A3D0-4CCA-A31F-3A614A861DB1}"/>
    <dgm:cxn modelId="{EE819CE5-F2FA-4804-B0FD-1FA2B57ABED4}" srcId="{BA9FF1F2-74CC-4910-BB33-E325E5CFD817}" destId="{5C08EC93-F0EE-4508-A86A-BB4978A3F43C}" srcOrd="2" destOrd="0" parTransId="{693AB4BC-B930-47EA-8D9A-0544F397CE11}" sibTransId="{1FB439C8-8E70-4BE9-8346-4670EFF4B33F}"/>
    <dgm:cxn modelId="{E715A67D-6757-480A-B159-AAD435082F06}" type="presParOf" srcId="{AB9ED6A6-C2D9-4D72-BE78-E1746716744B}" destId="{47EA6106-E298-4EC6-9841-51BFA5B4C74C}" srcOrd="0" destOrd="0" presId="urn:microsoft.com/office/officeart/2005/8/layout/chevron1"/>
    <dgm:cxn modelId="{558FD721-D717-43BB-8B9A-9C7F3508CFDE}" type="presParOf" srcId="{AB9ED6A6-C2D9-4D72-BE78-E1746716744B}" destId="{3766BDE0-C647-4B5D-BED7-4CE882882FC4}" srcOrd="1" destOrd="0" presId="urn:microsoft.com/office/officeart/2005/8/layout/chevron1"/>
    <dgm:cxn modelId="{82F5B64B-7E69-464A-8BEA-7481426906AD}" type="presParOf" srcId="{AB9ED6A6-C2D9-4D72-BE78-E1746716744B}" destId="{F3B94484-7F7C-4AEA-AEDF-556F715386CA}" srcOrd="2" destOrd="0" presId="urn:microsoft.com/office/officeart/2005/8/layout/chevron1"/>
    <dgm:cxn modelId="{3EE89177-67EC-49FD-B6B9-9F5A244ADE1E}" type="presParOf" srcId="{AB9ED6A6-C2D9-4D72-BE78-E1746716744B}" destId="{1900678A-15DA-4F1F-92DD-F4852D38E6C1}" srcOrd="3" destOrd="0" presId="urn:microsoft.com/office/officeart/2005/8/layout/chevron1"/>
    <dgm:cxn modelId="{54D0E923-7E3E-43AB-85B1-A5BED9096844}" type="presParOf" srcId="{AB9ED6A6-C2D9-4D72-BE78-E1746716744B}" destId="{C4269A82-D407-4131-9156-8329C8ABE2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141ED19-DC13-4B8A-95A7-328D70D7BDDC}" type="doc">
      <dgm:prSet loTypeId="urn:microsoft.com/office/officeart/2005/8/layout/hierarchy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80579846-1B0F-4C4E-BCB0-F4DB749D2DBB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TDS Projects</a:t>
          </a:r>
          <a:endParaRPr lang="en-GB" dirty="0">
            <a:latin typeface="Corbel" panose="020B0503020204020204" pitchFamily="34" charset="0"/>
          </a:endParaRPr>
        </a:p>
      </dgm:t>
    </dgm:pt>
    <dgm:pt modelId="{2A575606-4DCC-4C03-BD92-879779BFEA8F}" type="parTrans" cxnId="{E4B94ADE-D462-4610-9514-7571DD25246D}">
      <dgm:prSet/>
      <dgm:spPr/>
      <dgm:t>
        <a:bodyPr/>
        <a:lstStyle/>
        <a:p>
          <a:endParaRPr lang="en-GB"/>
        </a:p>
      </dgm:t>
    </dgm:pt>
    <dgm:pt modelId="{0B066B02-860B-429D-90E5-384A52A62EA3}" type="sibTrans" cxnId="{E4B94ADE-D462-4610-9514-7571DD25246D}">
      <dgm:prSet/>
      <dgm:spPr/>
      <dgm:t>
        <a:bodyPr/>
        <a:lstStyle/>
        <a:p>
          <a:endParaRPr lang="en-GB"/>
        </a:p>
      </dgm:t>
    </dgm:pt>
    <dgm:pt modelId="{B8F5A176-60B9-4D10-B845-889518B70141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Helix structure</a:t>
          </a:r>
          <a:endParaRPr lang="en-GB" dirty="0">
            <a:latin typeface="Corbel" panose="020B0503020204020204" pitchFamily="34" charset="0"/>
          </a:endParaRPr>
        </a:p>
      </dgm:t>
    </dgm:pt>
    <dgm:pt modelId="{525ACAFE-4F5F-4013-B5AB-844D65FD7971}" type="parTrans" cxnId="{2E5927E5-67A3-4CA5-87BB-C73E5F19F1E1}">
      <dgm:prSet/>
      <dgm:spPr/>
      <dgm:t>
        <a:bodyPr/>
        <a:lstStyle/>
        <a:p>
          <a:endParaRPr lang="en-GB"/>
        </a:p>
      </dgm:t>
    </dgm:pt>
    <dgm:pt modelId="{9BB57D15-DA86-4525-96B2-7CAC24D97DA0}" type="sibTrans" cxnId="{2E5927E5-67A3-4CA5-87BB-C73E5F19F1E1}">
      <dgm:prSet/>
      <dgm:spPr/>
      <dgm:t>
        <a:bodyPr/>
        <a:lstStyle/>
        <a:p>
          <a:endParaRPr lang="en-GB"/>
        </a:p>
      </dgm:t>
    </dgm:pt>
    <dgm:pt modelId="{B753E3DF-9960-4924-8987-60403C83E579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Validation rules</a:t>
          </a:r>
          <a:endParaRPr lang="en-GB" dirty="0">
            <a:latin typeface="Corbel" panose="020B0503020204020204" pitchFamily="34" charset="0"/>
          </a:endParaRPr>
        </a:p>
      </dgm:t>
    </dgm:pt>
    <dgm:pt modelId="{376C03EE-684E-40F7-BC29-7046687F6E33}" type="parTrans" cxnId="{6B887056-B397-4628-8E0C-C3A773D7FA99}">
      <dgm:prSet/>
      <dgm:spPr/>
      <dgm:t>
        <a:bodyPr/>
        <a:lstStyle/>
        <a:p>
          <a:endParaRPr lang="en-GB"/>
        </a:p>
      </dgm:t>
    </dgm:pt>
    <dgm:pt modelId="{233D5B10-06AC-4A24-B638-29CA395A244C}" type="sibTrans" cxnId="{6B887056-B397-4628-8E0C-C3A773D7FA99}">
      <dgm:prSet/>
      <dgm:spPr/>
      <dgm:t>
        <a:bodyPr/>
        <a:lstStyle/>
        <a:p>
          <a:endParaRPr lang="en-GB"/>
        </a:p>
      </dgm:t>
    </dgm:pt>
    <dgm:pt modelId="{6F9A86E0-5D67-4631-8D6C-2AF3E83D7FB5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Package generation</a:t>
          </a:r>
          <a:endParaRPr lang="en-GB" dirty="0">
            <a:latin typeface="Corbel" panose="020B0503020204020204" pitchFamily="34" charset="0"/>
          </a:endParaRPr>
        </a:p>
      </dgm:t>
    </dgm:pt>
    <dgm:pt modelId="{8BFCC735-E1B4-4A50-9BA7-2FA102955712}" type="parTrans" cxnId="{6A35C084-61D4-4F74-A53C-0846E98CBC34}">
      <dgm:prSet/>
      <dgm:spPr/>
      <dgm:t>
        <a:bodyPr/>
        <a:lstStyle/>
        <a:p>
          <a:endParaRPr lang="en-GB"/>
        </a:p>
      </dgm:t>
    </dgm:pt>
    <dgm:pt modelId="{A9087C5E-44B7-4145-A2B4-647B10057EF2}" type="sibTrans" cxnId="{6A35C084-61D4-4F74-A53C-0846E98CBC34}">
      <dgm:prSet/>
      <dgm:spPr/>
      <dgm:t>
        <a:bodyPr/>
        <a:lstStyle/>
        <a:p>
          <a:endParaRPr lang="en-GB"/>
        </a:p>
      </dgm:t>
    </dgm:pt>
    <dgm:pt modelId="{ED8A6876-F7DE-454B-B5BF-2EA8C4D87EB4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Glass models generation</a:t>
          </a:r>
          <a:endParaRPr lang="en-GB" dirty="0">
            <a:latin typeface="Corbel" panose="020B0503020204020204" pitchFamily="34" charset="0"/>
          </a:endParaRPr>
        </a:p>
      </dgm:t>
    </dgm:pt>
    <dgm:pt modelId="{66C2B6CF-7B9D-4885-86BD-23B0F2B31765}" type="parTrans" cxnId="{0A338E26-72AF-43A2-8A5A-72B40F90500F}">
      <dgm:prSet/>
      <dgm:spPr/>
      <dgm:t>
        <a:bodyPr/>
        <a:lstStyle/>
        <a:p>
          <a:endParaRPr lang="en-GB"/>
        </a:p>
      </dgm:t>
    </dgm:pt>
    <dgm:pt modelId="{C97A8A1D-9158-4C24-9FC3-E039BF30BAA8}" type="sibTrans" cxnId="{0A338E26-72AF-43A2-8A5A-72B40F90500F}">
      <dgm:prSet/>
      <dgm:spPr/>
      <dgm:t>
        <a:bodyPr/>
        <a:lstStyle/>
        <a:p>
          <a:endParaRPr lang="en-GB"/>
        </a:p>
      </dgm:t>
    </dgm:pt>
    <dgm:pt modelId="{95C66E6F-F09D-4EE7-98E6-AED6B88582F0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Assembly inclusion</a:t>
          </a:r>
          <a:endParaRPr lang="en-GB" dirty="0">
            <a:latin typeface="Corbel" panose="020B0503020204020204" pitchFamily="34" charset="0"/>
          </a:endParaRPr>
        </a:p>
      </dgm:t>
    </dgm:pt>
    <dgm:pt modelId="{2BEB70B3-2879-4C18-9F04-3CFCFF063E61}" type="parTrans" cxnId="{880277BA-9698-4475-AD77-7DCC32ECD7C0}">
      <dgm:prSet/>
      <dgm:spPr/>
      <dgm:t>
        <a:bodyPr/>
        <a:lstStyle/>
        <a:p>
          <a:endParaRPr lang="en-GB"/>
        </a:p>
      </dgm:t>
    </dgm:pt>
    <dgm:pt modelId="{EBA0D493-5230-4889-B2DF-BCF33EBD03C2}" type="sibTrans" cxnId="{880277BA-9698-4475-AD77-7DCC32ECD7C0}">
      <dgm:prSet/>
      <dgm:spPr/>
      <dgm:t>
        <a:bodyPr/>
        <a:lstStyle/>
        <a:p>
          <a:endParaRPr lang="en-GB"/>
        </a:p>
      </dgm:t>
    </dgm:pt>
    <dgm:pt modelId="{75BC9796-26EC-4654-B6FA-D5B4C3EF494E}" type="pres">
      <dgm:prSet presAssocID="{1141ED19-DC13-4B8A-95A7-328D70D7BDD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7E11A27-8617-4ACC-BAED-141C4173DCC7}" type="pres">
      <dgm:prSet presAssocID="{80579846-1B0F-4C4E-BCB0-F4DB749D2DBB}" presName="root" presStyleCnt="0"/>
      <dgm:spPr/>
    </dgm:pt>
    <dgm:pt modelId="{04FCECB7-1637-42D4-A29C-0ED5C0FDCA84}" type="pres">
      <dgm:prSet presAssocID="{80579846-1B0F-4C4E-BCB0-F4DB749D2DBB}" presName="rootComposite" presStyleCnt="0"/>
      <dgm:spPr/>
    </dgm:pt>
    <dgm:pt modelId="{D3AD108F-81D4-40E1-8524-CAB36EC6F1B9}" type="pres">
      <dgm:prSet presAssocID="{80579846-1B0F-4C4E-BCB0-F4DB749D2DBB}" presName="rootText" presStyleLbl="node1" presStyleIdx="0" presStyleCnt="1"/>
      <dgm:spPr/>
    </dgm:pt>
    <dgm:pt modelId="{A40A138B-8142-4ED6-BA90-61717489EBAB}" type="pres">
      <dgm:prSet presAssocID="{80579846-1B0F-4C4E-BCB0-F4DB749D2DBB}" presName="rootConnector" presStyleLbl="node1" presStyleIdx="0" presStyleCnt="1"/>
      <dgm:spPr/>
    </dgm:pt>
    <dgm:pt modelId="{9F609138-DB52-4CC3-B20D-F35FB03B66F1}" type="pres">
      <dgm:prSet presAssocID="{80579846-1B0F-4C4E-BCB0-F4DB749D2DBB}" presName="childShape" presStyleCnt="0"/>
      <dgm:spPr/>
    </dgm:pt>
    <dgm:pt modelId="{C11FF28B-6B77-46C7-BB5C-296EA63C60B3}" type="pres">
      <dgm:prSet presAssocID="{525ACAFE-4F5F-4013-B5AB-844D65FD7971}" presName="Name13" presStyleLbl="parChTrans1D2" presStyleIdx="0" presStyleCnt="5"/>
      <dgm:spPr/>
    </dgm:pt>
    <dgm:pt modelId="{C52D226E-4EFE-405F-B473-A37050963B86}" type="pres">
      <dgm:prSet presAssocID="{B8F5A176-60B9-4D10-B845-889518B70141}" presName="childText" presStyleLbl="bgAcc1" presStyleIdx="0" presStyleCnt="5">
        <dgm:presLayoutVars>
          <dgm:bulletEnabled val="1"/>
        </dgm:presLayoutVars>
      </dgm:prSet>
      <dgm:spPr/>
    </dgm:pt>
    <dgm:pt modelId="{2265DDD7-6482-415A-A907-54A9CFDA012A}" type="pres">
      <dgm:prSet presAssocID="{376C03EE-684E-40F7-BC29-7046687F6E33}" presName="Name13" presStyleLbl="parChTrans1D2" presStyleIdx="1" presStyleCnt="5"/>
      <dgm:spPr/>
    </dgm:pt>
    <dgm:pt modelId="{56EB5281-6B05-415D-ABEC-134A4A5A6FBF}" type="pres">
      <dgm:prSet presAssocID="{B753E3DF-9960-4924-8987-60403C83E579}" presName="childText" presStyleLbl="bgAcc1" presStyleIdx="1" presStyleCnt="5">
        <dgm:presLayoutVars>
          <dgm:bulletEnabled val="1"/>
        </dgm:presLayoutVars>
      </dgm:prSet>
      <dgm:spPr/>
    </dgm:pt>
    <dgm:pt modelId="{4A127276-2C23-49A8-A7E2-83EC0CAF45FB}" type="pres">
      <dgm:prSet presAssocID="{8BFCC735-E1B4-4A50-9BA7-2FA102955712}" presName="Name13" presStyleLbl="parChTrans1D2" presStyleIdx="2" presStyleCnt="5"/>
      <dgm:spPr/>
    </dgm:pt>
    <dgm:pt modelId="{306909FF-FC27-43EB-8666-D1BB5888B543}" type="pres">
      <dgm:prSet presAssocID="{6F9A86E0-5D67-4631-8D6C-2AF3E83D7FB5}" presName="childText" presStyleLbl="bgAcc1" presStyleIdx="2" presStyleCnt="5">
        <dgm:presLayoutVars>
          <dgm:bulletEnabled val="1"/>
        </dgm:presLayoutVars>
      </dgm:prSet>
      <dgm:spPr/>
    </dgm:pt>
    <dgm:pt modelId="{318FBFB8-B5F3-4837-BD02-EEC9FF05B43E}" type="pres">
      <dgm:prSet presAssocID="{66C2B6CF-7B9D-4885-86BD-23B0F2B31765}" presName="Name13" presStyleLbl="parChTrans1D2" presStyleIdx="3" presStyleCnt="5"/>
      <dgm:spPr/>
    </dgm:pt>
    <dgm:pt modelId="{E9B76A88-51B3-41D3-B260-8EBD2C916922}" type="pres">
      <dgm:prSet presAssocID="{ED8A6876-F7DE-454B-B5BF-2EA8C4D87EB4}" presName="childText" presStyleLbl="bgAcc1" presStyleIdx="3" presStyleCnt="5">
        <dgm:presLayoutVars>
          <dgm:bulletEnabled val="1"/>
        </dgm:presLayoutVars>
      </dgm:prSet>
      <dgm:spPr/>
    </dgm:pt>
    <dgm:pt modelId="{4B71A18F-B0E7-4CB0-8993-D351C31122CE}" type="pres">
      <dgm:prSet presAssocID="{2BEB70B3-2879-4C18-9F04-3CFCFF063E61}" presName="Name13" presStyleLbl="parChTrans1D2" presStyleIdx="4" presStyleCnt="5"/>
      <dgm:spPr/>
    </dgm:pt>
    <dgm:pt modelId="{809F19A9-1162-4706-865A-25A8FB253320}" type="pres">
      <dgm:prSet presAssocID="{95C66E6F-F09D-4EE7-98E6-AED6B88582F0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C1779217-1D32-46B8-A1AB-CBACCFC27C8A}" type="presOf" srcId="{ED8A6876-F7DE-454B-B5BF-2EA8C4D87EB4}" destId="{E9B76A88-51B3-41D3-B260-8EBD2C916922}" srcOrd="0" destOrd="0" presId="urn:microsoft.com/office/officeart/2005/8/layout/hierarchy3"/>
    <dgm:cxn modelId="{21DB6E19-FD09-4EAF-B49E-50C36666F88E}" type="presOf" srcId="{66C2B6CF-7B9D-4885-86BD-23B0F2B31765}" destId="{318FBFB8-B5F3-4837-BD02-EEC9FF05B43E}" srcOrd="0" destOrd="0" presId="urn:microsoft.com/office/officeart/2005/8/layout/hierarchy3"/>
    <dgm:cxn modelId="{0A338E26-72AF-43A2-8A5A-72B40F90500F}" srcId="{80579846-1B0F-4C4E-BCB0-F4DB749D2DBB}" destId="{ED8A6876-F7DE-454B-B5BF-2EA8C4D87EB4}" srcOrd="3" destOrd="0" parTransId="{66C2B6CF-7B9D-4885-86BD-23B0F2B31765}" sibTransId="{C97A8A1D-9158-4C24-9FC3-E039BF30BAA8}"/>
    <dgm:cxn modelId="{783CBF3D-8E2E-4C38-B0B1-8CE8C415D072}" type="presOf" srcId="{376C03EE-684E-40F7-BC29-7046687F6E33}" destId="{2265DDD7-6482-415A-A907-54A9CFDA012A}" srcOrd="0" destOrd="0" presId="urn:microsoft.com/office/officeart/2005/8/layout/hierarchy3"/>
    <dgm:cxn modelId="{C32A6547-D474-4D82-9FBB-A3847115096A}" type="presOf" srcId="{8BFCC735-E1B4-4A50-9BA7-2FA102955712}" destId="{4A127276-2C23-49A8-A7E2-83EC0CAF45FB}" srcOrd="0" destOrd="0" presId="urn:microsoft.com/office/officeart/2005/8/layout/hierarchy3"/>
    <dgm:cxn modelId="{E5976B68-0566-4418-B9ED-447427E2D302}" type="presOf" srcId="{80579846-1B0F-4C4E-BCB0-F4DB749D2DBB}" destId="{A40A138B-8142-4ED6-BA90-61717489EBAB}" srcOrd="1" destOrd="0" presId="urn:microsoft.com/office/officeart/2005/8/layout/hierarchy3"/>
    <dgm:cxn modelId="{63997D6A-D784-41C7-99F9-438586C75F42}" type="presOf" srcId="{B753E3DF-9960-4924-8987-60403C83E579}" destId="{56EB5281-6B05-415D-ABEC-134A4A5A6FBF}" srcOrd="0" destOrd="0" presId="urn:microsoft.com/office/officeart/2005/8/layout/hierarchy3"/>
    <dgm:cxn modelId="{9BC7034E-75CD-4052-BC09-641D7E3482C9}" type="presOf" srcId="{B8F5A176-60B9-4D10-B845-889518B70141}" destId="{C52D226E-4EFE-405F-B473-A37050963B86}" srcOrd="0" destOrd="0" presId="urn:microsoft.com/office/officeart/2005/8/layout/hierarchy3"/>
    <dgm:cxn modelId="{6B887056-B397-4628-8E0C-C3A773D7FA99}" srcId="{80579846-1B0F-4C4E-BCB0-F4DB749D2DBB}" destId="{B753E3DF-9960-4924-8987-60403C83E579}" srcOrd="1" destOrd="0" parTransId="{376C03EE-684E-40F7-BC29-7046687F6E33}" sibTransId="{233D5B10-06AC-4A24-B638-29CA395A244C}"/>
    <dgm:cxn modelId="{0055B278-94DB-4F72-8494-5ED79BA62E1C}" type="presOf" srcId="{1141ED19-DC13-4B8A-95A7-328D70D7BDDC}" destId="{75BC9796-26EC-4654-B6FA-D5B4C3EF494E}" srcOrd="0" destOrd="0" presId="urn:microsoft.com/office/officeart/2005/8/layout/hierarchy3"/>
    <dgm:cxn modelId="{6A35C084-61D4-4F74-A53C-0846E98CBC34}" srcId="{80579846-1B0F-4C4E-BCB0-F4DB749D2DBB}" destId="{6F9A86E0-5D67-4631-8D6C-2AF3E83D7FB5}" srcOrd="2" destOrd="0" parTransId="{8BFCC735-E1B4-4A50-9BA7-2FA102955712}" sibTransId="{A9087C5E-44B7-4145-A2B4-647B10057EF2}"/>
    <dgm:cxn modelId="{DEA44FA8-C93C-4797-96B7-191933AB51AE}" type="presOf" srcId="{525ACAFE-4F5F-4013-B5AB-844D65FD7971}" destId="{C11FF28B-6B77-46C7-BB5C-296EA63C60B3}" srcOrd="0" destOrd="0" presId="urn:microsoft.com/office/officeart/2005/8/layout/hierarchy3"/>
    <dgm:cxn modelId="{EE71E8AE-194F-4F2D-8C34-83F9D9CC4768}" type="presOf" srcId="{6F9A86E0-5D67-4631-8D6C-2AF3E83D7FB5}" destId="{306909FF-FC27-43EB-8666-D1BB5888B543}" srcOrd="0" destOrd="0" presId="urn:microsoft.com/office/officeart/2005/8/layout/hierarchy3"/>
    <dgm:cxn modelId="{880277BA-9698-4475-AD77-7DCC32ECD7C0}" srcId="{80579846-1B0F-4C4E-BCB0-F4DB749D2DBB}" destId="{95C66E6F-F09D-4EE7-98E6-AED6B88582F0}" srcOrd="4" destOrd="0" parTransId="{2BEB70B3-2879-4C18-9F04-3CFCFF063E61}" sibTransId="{EBA0D493-5230-4889-B2DF-BCF33EBD03C2}"/>
    <dgm:cxn modelId="{F2A621C6-62E7-4485-87AE-7ECBC38472CB}" type="presOf" srcId="{80579846-1B0F-4C4E-BCB0-F4DB749D2DBB}" destId="{D3AD108F-81D4-40E1-8524-CAB36EC6F1B9}" srcOrd="0" destOrd="0" presId="urn:microsoft.com/office/officeart/2005/8/layout/hierarchy3"/>
    <dgm:cxn modelId="{E4B94ADE-D462-4610-9514-7571DD25246D}" srcId="{1141ED19-DC13-4B8A-95A7-328D70D7BDDC}" destId="{80579846-1B0F-4C4E-BCB0-F4DB749D2DBB}" srcOrd="0" destOrd="0" parTransId="{2A575606-4DCC-4C03-BD92-879779BFEA8F}" sibTransId="{0B066B02-860B-429D-90E5-384A52A62EA3}"/>
    <dgm:cxn modelId="{60032DE2-D5DF-4CC7-BA03-3726C32AACD1}" type="presOf" srcId="{2BEB70B3-2879-4C18-9F04-3CFCFF063E61}" destId="{4B71A18F-B0E7-4CB0-8993-D351C31122CE}" srcOrd="0" destOrd="0" presId="urn:microsoft.com/office/officeart/2005/8/layout/hierarchy3"/>
    <dgm:cxn modelId="{2E5927E5-67A3-4CA5-87BB-C73E5F19F1E1}" srcId="{80579846-1B0F-4C4E-BCB0-F4DB749D2DBB}" destId="{B8F5A176-60B9-4D10-B845-889518B70141}" srcOrd="0" destOrd="0" parTransId="{525ACAFE-4F5F-4013-B5AB-844D65FD7971}" sibTransId="{9BB57D15-DA86-4525-96B2-7CAC24D97DA0}"/>
    <dgm:cxn modelId="{F87939E7-4852-45F2-8052-3A7CA3FD0BEA}" type="presOf" srcId="{95C66E6F-F09D-4EE7-98E6-AED6B88582F0}" destId="{809F19A9-1162-4706-865A-25A8FB253320}" srcOrd="0" destOrd="0" presId="urn:microsoft.com/office/officeart/2005/8/layout/hierarchy3"/>
    <dgm:cxn modelId="{837304A8-4748-4587-940E-DA0964339CC2}" type="presParOf" srcId="{75BC9796-26EC-4654-B6FA-D5B4C3EF494E}" destId="{57E11A27-8617-4ACC-BAED-141C4173DCC7}" srcOrd="0" destOrd="0" presId="urn:microsoft.com/office/officeart/2005/8/layout/hierarchy3"/>
    <dgm:cxn modelId="{1ED06EB3-971A-4090-B579-717CE8F8D6F2}" type="presParOf" srcId="{57E11A27-8617-4ACC-BAED-141C4173DCC7}" destId="{04FCECB7-1637-42D4-A29C-0ED5C0FDCA84}" srcOrd="0" destOrd="0" presId="urn:microsoft.com/office/officeart/2005/8/layout/hierarchy3"/>
    <dgm:cxn modelId="{382F40BC-F9CA-4F0E-8721-E20AB59C7538}" type="presParOf" srcId="{04FCECB7-1637-42D4-A29C-0ED5C0FDCA84}" destId="{D3AD108F-81D4-40E1-8524-CAB36EC6F1B9}" srcOrd="0" destOrd="0" presId="urn:microsoft.com/office/officeart/2005/8/layout/hierarchy3"/>
    <dgm:cxn modelId="{C4F4BDF7-44A0-4F81-83C7-F22E6A988A7B}" type="presParOf" srcId="{04FCECB7-1637-42D4-A29C-0ED5C0FDCA84}" destId="{A40A138B-8142-4ED6-BA90-61717489EBAB}" srcOrd="1" destOrd="0" presId="urn:microsoft.com/office/officeart/2005/8/layout/hierarchy3"/>
    <dgm:cxn modelId="{A71FCCEC-7CEB-4CB5-9953-A9A60BA4A36B}" type="presParOf" srcId="{57E11A27-8617-4ACC-BAED-141C4173DCC7}" destId="{9F609138-DB52-4CC3-B20D-F35FB03B66F1}" srcOrd="1" destOrd="0" presId="urn:microsoft.com/office/officeart/2005/8/layout/hierarchy3"/>
    <dgm:cxn modelId="{2E66EB7F-9A61-4D2E-BA93-23F3976F20BB}" type="presParOf" srcId="{9F609138-DB52-4CC3-B20D-F35FB03B66F1}" destId="{C11FF28B-6B77-46C7-BB5C-296EA63C60B3}" srcOrd="0" destOrd="0" presId="urn:microsoft.com/office/officeart/2005/8/layout/hierarchy3"/>
    <dgm:cxn modelId="{F3A12311-BB57-4955-826A-FD68413738D4}" type="presParOf" srcId="{9F609138-DB52-4CC3-B20D-F35FB03B66F1}" destId="{C52D226E-4EFE-405F-B473-A37050963B86}" srcOrd="1" destOrd="0" presId="urn:microsoft.com/office/officeart/2005/8/layout/hierarchy3"/>
    <dgm:cxn modelId="{0F0F39FB-6731-4C9B-B73B-EEBA51A50AE2}" type="presParOf" srcId="{9F609138-DB52-4CC3-B20D-F35FB03B66F1}" destId="{2265DDD7-6482-415A-A907-54A9CFDA012A}" srcOrd="2" destOrd="0" presId="urn:microsoft.com/office/officeart/2005/8/layout/hierarchy3"/>
    <dgm:cxn modelId="{B1DFC2AF-1850-46FD-9EA7-D6049D8285C3}" type="presParOf" srcId="{9F609138-DB52-4CC3-B20D-F35FB03B66F1}" destId="{56EB5281-6B05-415D-ABEC-134A4A5A6FBF}" srcOrd="3" destOrd="0" presId="urn:microsoft.com/office/officeart/2005/8/layout/hierarchy3"/>
    <dgm:cxn modelId="{A29C0BFC-6FEF-40C8-9BE6-88856131D867}" type="presParOf" srcId="{9F609138-DB52-4CC3-B20D-F35FB03B66F1}" destId="{4A127276-2C23-49A8-A7E2-83EC0CAF45FB}" srcOrd="4" destOrd="0" presId="urn:microsoft.com/office/officeart/2005/8/layout/hierarchy3"/>
    <dgm:cxn modelId="{2C8888E0-0C43-4E9F-BBE0-010D49556114}" type="presParOf" srcId="{9F609138-DB52-4CC3-B20D-F35FB03B66F1}" destId="{306909FF-FC27-43EB-8666-D1BB5888B543}" srcOrd="5" destOrd="0" presId="urn:microsoft.com/office/officeart/2005/8/layout/hierarchy3"/>
    <dgm:cxn modelId="{59AE739E-C38D-46C6-800A-720C3210E813}" type="presParOf" srcId="{9F609138-DB52-4CC3-B20D-F35FB03B66F1}" destId="{318FBFB8-B5F3-4837-BD02-EEC9FF05B43E}" srcOrd="6" destOrd="0" presId="urn:microsoft.com/office/officeart/2005/8/layout/hierarchy3"/>
    <dgm:cxn modelId="{E8F54016-A084-4BC2-BDA6-63504F171C1A}" type="presParOf" srcId="{9F609138-DB52-4CC3-B20D-F35FB03B66F1}" destId="{E9B76A88-51B3-41D3-B260-8EBD2C916922}" srcOrd="7" destOrd="0" presId="urn:microsoft.com/office/officeart/2005/8/layout/hierarchy3"/>
    <dgm:cxn modelId="{BC84F311-769B-4C1D-A697-E98E536425CA}" type="presParOf" srcId="{9F609138-DB52-4CC3-B20D-F35FB03B66F1}" destId="{4B71A18F-B0E7-4CB0-8993-D351C31122CE}" srcOrd="8" destOrd="0" presId="urn:microsoft.com/office/officeart/2005/8/layout/hierarchy3"/>
    <dgm:cxn modelId="{FB07CA3B-1082-4484-B14D-DD242BB9F7E7}" type="presParOf" srcId="{9F609138-DB52-4CC3-B20D-F35FB03B66F1}" destId="{809F19A9-1162-4706-865A-25A8FB253320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77D0B99-8850-4F14-B532-790426FD5A8F}" type="doc">
      <dgm:prSet loTypeId="urn:microsoft.com/office/officeart/2005/8/layout/hierarchy3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A2652CC6-26DA-4ABE-B65D-A9E663BDAFD9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Code Style</a:t>
          </a:r>
          <a:endParaRPr lang="en-GB" dirty="0">
            <a:latin typeface="Corbel" panose="020B0503020204020204" pitchFamily="34" charset="0"/>
          </a:endParaRPr>
        </a:p>
      </dgm:t>
    </dgm:pt>
    <dgm:pt modelId="{343E914E-F79F-42A5-8A8F-F2729839B8F0}" type="parTrans" cxnId="{7EFA8CB6-3FB2-4A26-B798-2D26538658A5}">
      <dgm:prSet/>
      <dgm:spPr/>
      <dgm:t>
        <a:bodyPr/>
        <a:lstStyle/>
        <a:p>
          <a:endParaRPr lang="en-GB"/>
        </a:p>
      </dgm:t>
    </dgm:pt>
    <dgm:pt modelId="{4340F897-5B6C-40D1-9C50-FE918E66CF28}" type="sibTrans" cxnId="{7EFA8CB6-3FB2-4A26-B798-2D26538658A5}">
      <dgm:prSet/>
      <dgm:spPr/>
      <dgm:t>
        <a:bodyPr/>
        <a:lstStyle/>
        <a:p>
          <a:endParaRPr lang="en-GB"/>
        </a:p>
      </dgm:t>
    </dgm:pt>
    <dgm:pt modelId="{9EE1E6D6-B7B9-41FF-8E63-8A8F88A355AF}">
      <dgm:prSet phldrT="[Text]"/>
      <dgm:spPr/>
      <dgm:t>
        <a:bodyPr/>
        <a:lstStyle/>
        <a:p>
          <a:r>
            <a:rPr lang="en-US" dirty="0" err="1">
              <a:latin typeface="Corbel" panose="020B0503020204020204" pitchFamily="34" charset="0"/>
            </a:rPr>
            <a:t>Resharper</a:t>
          </a:r>
          <a:r>
            <a:rPr lang="en-US" dirty="0">
              <a:latin typeface="Corbel" panose="020B0503020204020204" pitchFamily="34" charset="0"/>
            </a:rPr>
            <a:t> inspection rules</a:t>
          </a:r>
          <a:endParaRPr lang="en-GB" dirty="0">
            <a:latin typeface="Corbel" panose="020B0503020204020204" pitchFamily="34" charset="0"/>
          </a:endParaRPr>
        </a:p>
      </dgm:t>
    </dgm:pt>
    <dgm:pt modelId="{61BCD5BE-77DD-4A9C-9338-4F590A2E4733}" type="parTrans" cxnId="{D0D2A6C6-F5A2-4240-82C4-4609EF24034E}">
      <dgm:prSet/>
      <dgm:spPr/>
      <dgm:t>
        <a:bodyPr/>
        <a:lstStyle/>
        <a:p>
          <a:endParaRPr lang="en-GB"/>
        </a:p>
      </dgm:t>
    </dgm:pt>
    <dgm:pt modelId="{E7934299-3315-4157-A1A7-F761CAC630C2}" type="sibTrans" cxnId="{D0D2A6C6-F5A2-4240-82C4-4609EF24034E}">
      <dgm:prSet/>
      <dgm:spPr/>
      <dgm:t>
        <a:bodyPr/>
        <a:lstStyle/>
        <a:p>
          <a:endParaRPr lang="en-GB"/>
        </a:p>
      </dgm:t>
    </dgm:pt>
    <dgm:pt modelId="{44429336-D218-46E5-8AA9-8CC94E9EB697}">
      <dgm:prSet phldrT="[Text]"/>
      <dgm:spPr/>
      <dgm:t>
        <a:bodyPr/>
        <a:lstStyle/>
        <a:p>
          <a:r>
            <a:rPr lang="en-US" dirty="0" err="1">
              <a:latin typeface="Corbel" panose="020B0503020204020204" pitchFamily="34" charset="0"/>
            </a:rPr>
            <a:t>Stylecop</a:t>
          </a:r>
          <a:r>
            <a:rPr lang="en-US" dirty="0">
              <a:latin typeface="Corbel" panose="020B0503020204020204" pitchFamily="34" charset="0"/>
            </a:rPr>
            <a:t> configuration</a:t>
          </a:r>
          <a:endParaRPr lang="en-GB" dirty="0">
            <a:latin typeface="Corbel" panose="020B0503020204020204" pitchFamily="34" charset="0"/>
          </a:endParaRPr>
        </a:p>
      </dgm:t>
    </dgm:pt>
    <dgm:pt modelId="{56CB8B16-5149-4D7E-BC96-003F2AAAAF2D}" type="parTrans" cxnId="{B5997EBC-62A5-4107-9FA4-B14DFA6BDF7B}">
      <dgm:prSet/>
      <dgm:spPr/>
      <dgm:t>
        <a:bodyPr/>
        <a:lstStyle/>
        <a:p>
          <a:endParaRPr lang="en-GB"/>
        </a:p>
      </dgm:t>
    </dgm:pt>
    <dgm:pt modelId="{FFD49F3A-04C2-46AE-B406-5A0883E5A10D}" type="sibTrans" cxnId="{B5997EBC-62A5-4107-9FA4-B14DFA6BDF7B}">
      <dgm:prSet/>
      <dgm:spPr/>
      <dgm:t>
        <a:bodyPr/>
        <a:lstStyle/>
        <a:p>
          <a:endParaRPr lang="en-GB"/>
        </a:p>
      </dgm:t>
    </dgm:pt>
    <dgm:pt modelId="{577335B5-2E00-4A49-8D37-1E34A95AE4A9}">
      <dgm:prSet phldrT="[Text]"/>
      <dgm:spPr/>
      <dgm:t>
        <a:bodyPr/>
        <a:lstStyle/>
        <a:p>
          <a:r>
            <a:rPr lang="en-US" dirty="0" err="1">
              <a:latin typeface="Corbel" panose="020B0503020204020204" pitchFamily="34" charset="0"/>
            </a:rPr>
            <a:t>EditorConfig</a:t>
          </a:r>
          <a:r>
            <a:rPr lang="en-US" dirty="0">
              <a:latin typeface="Corbel" panose="020B0503020204020204" pitchFamily="34" charset="0"/>
            </a:rPr>
            <a:t> file</a:t>
          </a:r>
          <a:endParaRPr lang="en-GB" dirty="0">
            <a:latin typeface="Corbel" panose="020B0503020204020204" pitchFamily="34" charset="0"/>
          </a:endParaRPr>
        </a:p>
      </dgm:t>
    </dgm:pt>
    <dgm:pt modelId="{758F9902-1046-4D6E-9A4A-C212A173734B}" type="parTrans" cxnId="{4EF66AB1-E888-4D92-8820-239F4C8DA4A8}">
      <dgm:prSet/>
      <dgm:spPr/>
      <dgm:t>
        <a:bodyPr/>
        <a:lstStyle/>
        <a:p>
          <a:endParaRPr lang="en-GB"/>
        </a:p>
      </dgm:t>
    </dgm:pt>
    <dgm:pt modelId="{AFE1E343-2190-4533-B17F-4286E410FEE7}" type="sibTrans" cxnId="{4EF66AB1-E888-4D92-8820-239F4C8DA4A8}">
      <dgm:prSet/>
      <dgm:spPr/>
      <dgm:t>
        <a:bodyPr/>
        <a:lstStyle/>
        <a:p>
          <a:endParaRPr lang="en-GB"/>
        </a:p>
      </dgm:t>
    </dgm:pt>
    <dgm:pt modelId="{362601A1-12F1-4E0E-99F1-277CA32C19C1}" type="pres">
      <dgm:prSet presAssocID="{877D0B99-8850-4F14-B532-790426FD5A8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33FA3F-210E-4A19-B761-BEEAEE5EAA20}" type="pres">
      <dgm:prSet presAssocID="{A2652CC6-26DA-4ABE-B65D-A9E663BDAFD9}" presName="root" presStyleCnt="0"/>
      <dgm:spPr/>
    </dgm:pt>
    <dgm:pt modelId="{E29680DA-F9E0-43CB-8F1F-E9355B094212}" type="pres">
      <dgm:prSet presAssocID="{A2652CC6-26DA-4ABE-B65D-A9E663BDAFD9}" presName="rootComposite" presStyleCnt="0"/>
      <dgm:spPr/>
    </dgm:pt>
    <dgm:pt modelId="{D890C993-8FA0-487F-9AC7-4B4F8D0CD798}" type="pres">
      <dgm:prSet presAssocID="{A2652CC6-26DA-4ABE-B65D-A9E663BDAFD9}" presName="rootText" presStyleLbl="node1" presStyleIdx="0" presStyleCnt="1"/>
      <dgm:spPr/>
    </dgm:pt>
    <dgm:pt modelId="{D56DE4D5-D208-4E46-AFF9-7D32B9C8B9A8}" type="pres">
      <dgm:prSet presAssocID="{A2652CC6-26DA-4ABE-B65D-A9E663BDAFD9}" presName="rootConnector" presStyleLbl="node1" presStyleIdx="0" presStyleCnt="1"/>
      <dgm:spPr/>
    </dgm:pt>
    <dgm:pt modelId="{77F14240-376E-48F9-83DA-649F04CCE8CE}" type="pres">
      <dgm:prSet presAssocID="{A2652CC6-26DA-4ABE-B65D-A9E663BDAFD9}" presName="childShape" presStyleCnt="0"/>
      <dgm:spPr/>
    </dgm:pt>
    <dgm:pt modelId="{C1B4DD90-2DFD-4E06-9C96-B4A24770730F}" type="pres">
      <dgm:prSet presAssocID="{61BCD5BE-77DD-4A9C-9338-4F590A2E4733}" presName="Name13" presStyleLbl="parChTrans1D2" presStyleIdx="0" presStyleCnt="3"/>
      <dgm:spPr/>
    </dgm:pt>
    <dgm:pt modelId="{AF073519-AD8B-45C8-8EAD-B45C1EDAB53D}" type="pres">
      <dgm:prSet presAssocID="{9EE1E6D6-B7B9-41FF-8E63-8A8F88A355AF}" presName="childText" presStyleLbl="bgAcc1" presStyleIdx="0" presStyleCnt="3">
        <dgm:presLayoutVars>
          <dgm:bulletEnabled val="1"/>
        </dgm:presLayoutVars>
      </dgm:prSet>
      <dgm:spPr/>
    </dgm:pt>
    <dgm:pt modelId="{FA7FD190-0954-49AB-A8B7-5CAEB756A2FE}" type="pres">
      <dgm:prSet presAssocID="{56CB8B16-5149-4D7E-BC96-003F2AAAAF2D}" presName="Name13" presStyleLbl="parChTrans1D2" presStyleIdx="1" presStyleCnt="3"/>
      <dgm:spPr/>
    </dgm:pt>
    <dgm:pt modelId="{DAE0D0EC-E5DF-47FA-B1F6-500948DB1A46}" type="pres">
      <dgm:prSet presAssocID="{44429336-D218-46E5-8AA9-8CC94E9EB697}" presName="childText" presStyleLbl="bgAcc1" presStyleIdx="1" presStyleCnt="3">
        <dgm:presLayoutVars>
          <dgm:bulletEnabled val="1"/>
        </dgm:presLayoutVars>
      </dgm:prSet>
      <dgm:spPr/>
    </dgm:pt>
    <dgm:pt modelId="{8E9DAA3C-4789-4208-9081-2FBFAE35DFE4}" type="pres">
      <dgm:prSet presAssocID="{758F9902-1046-4D6E-9A4A-C212A173734B}" presName="Name13" presStyleLbl="parChTrans1D2" presStyleIdx="2" presStyleCnt="3"/>
      <dgm:spPr/>
    </dgm:pt>
    <dgm:pt modelId="{65FDC55B-0A79-486C-B756-845B24504F43}" type="pres">
      <dgm:prSet presAssocID="{577335B5-2E00-4A49-8D37-1E34A95AE4A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93259203-455D-4B39-92BB-31EBF74C4FE1}" type="presOf" srcId="{877D0B99-8850-4F14-B532-790426FD5A8F}" destId="{362601A1-12F1-4E0E-99F1-277CA32C19C1}" srcOrd="0" destOrd="0" presId="urn:microsoft.com/office/officeart/2005/8/layout/hierarchy3"/>
    <dgm:cxn modelId="{9EA37B35-70DD-4526-8D8E-6039DB6DADE6}" type="presOf" srcId="{A2652CC6-26DA-4ABE-B65D-A9E663BDAFD9}" destId="{D56DE4D5-D208-4E46-AFF9-7D32B9C8B9A8}" srcOrd="1" destOrd="0" presId="urn:microsoft.com/office/officeart/2005/8/layout/hierarchy3"/>
    <dgm:cxn modelId="{5FC0FB41-409E-4109-B4A8-982B18E44DB7}" type="presOf" srcId="{61BCD5BE-77DD-4A9C-9338-4F590A2E4733}" destId="{C1B4DD90-2DFD-4E06-9C96-B4A24770730F}" srcOrd="0" destOrd="0" presId="urn:microsoft.com/office/officeart/2005/8/layout/hierarchy3"/>
    <dgm:cxn modelId="{40FBC94C-5B2C-485E-8056-DD9186E8409B}" type="presOf" srcId="{9EE1E6D6-B7B9-41FF-8E63-8A8F88A355AF}" destId="{AF073519-AD8B-45C8-8EAD-B45C1EDAB53D}" srcOrd="0" destOrd="0" presId="urn:microsoft.com/office/officeart/2005/8/layout/hierarchy3"/>
    <dgm:cxn modelId="{91B8C88D-4783-4FE8-82E7-17A47D0BE918}" type="presOf" srcId="{577335B5-2E00-4A49-8D37-1E34A95AE4A9}" destId="{65FDC55B-0A79-486C-B756-845B24504F43}" srcOrd="0" destOrd="0" presId="urn:microsoft.com/office/officeart/2005/8/layout/hierarchy3"/>
    <dgm:cxn modelId="{BB8AA4AE-D66B-4365-BFC2-DD659C8A5B98}" type="presOf" srcId="{758F9902-1046-4D6E-9A4A-C212A173734B}" destId="{8E9DAA3C-4789-4208-9081-2FBFAE35DFE4}" srcOrd="0" destOrd="0" presId="urn:microsoft.com/office/officeart/2005/8/layout/hierarchy3"/>
    <dgm:cxn modelId="{4EF66AB1-E888-4D92-8820-239F4C8DA4A8}" srcId="{A2652CC6-26DA-4ABE-B65D-A9E663BDAFD9}" destId="{577335B5-2E00-4A49-8D37-1E34A95AE4A9}" srcOrd="2" destOrd="0" parTransId="{758F9902-1046-4D6E-9A4A-C212A173734B}" sibTransId="{AFE1E343-2190-4533-B17F-4286E410FEE7}"/>
    <dgm:cxn modelId="{7EFA8CB6-3FB2-4A26-B798-2D26538658A5}" srcId="{877D0B99-8850-4F14-B532-790426FD5A8F}" destId="{A2652CC6-26DA-4ABE-B65D-A9E663BDAFD9}" srcOrd="0" destOrd="0" parTransId="{343E914E-F79F-42A5-8A8F-F2729839B8F0}" sibTransId="{4340F897-5B6C-40D1-9C50-FE918E66CF28}"/>
    <dgm:cxn modelId="{B5997EBC-62A5-4107-9FA4-B14DFA6BDF7B}" srcId="{A2652CC6-26DA-4ABE-B65D-A9E663BDAFD9}" destId="{44429336-D218-46E5-8AA9-8CC94E9EB697}" srcOrd="1" destOrd="0" parTransId="{56CB8B16-5149-4D7E-BC96-003F2AAAAF2D}" sibTransId="{FFD49F3A-04C2-46AE-B406-5A0883E5A10D}"/>
    <dgm:cxn modelId="{D0D2A6C6-F5A2-4240-82C4-4609EF24034E}" srcId="{A2652CC6-26DA-4ABE-B65D-A9E663BDAFD9}" destId="{9EE1E6D6-B7B9-41FF-8E63-8A8F88A355AF}" srcOrd="0" destOrd="0" parTransId="{61BCD5BE-77DD-4A9C-9338-4F590A2E4733}" sibTransId="{E7934299-3315-4157-A1A7-F761CAC630C2}"/>
    <dgm:cxn modelId="{BDCB9FD6-FC4D-4B25-AC7D-DB4F9ECA5ECA}" type="presOf" srcId="{A2652CC6-26DA-4ABE-B65D-A9E663BDAFD9}" destId="{D890C993-8FA0-487F-9AC7-4B4F8D0CD798}" srcOrd="0" destOrd="0" presId="urn:microsoft.com/office/officeart/2005/8/layout/hierarchy3"/>
    <dgm:cxn modelId="{FD7066EF-8E19-4A6F-9D69-A3CB2E3BEA7D}" type="presOf" srcId="{44429336-D218-46E5-8AA9-8CC94E9EB697}" destId="{DAE0D0EC-E5DF-47FA-B1F6-500948DB1A46}" srcOrd="0" destOrd="0" presId="urn:microsoft.com/office/officeart/2005/8/layout/hierarchy3"/>
    <dgm:cxn modelId="{205DACF6-AA94-4B2A-8973-CD8DB9460814}" type="presOf" srcId="{56CB8B16-5149-4D7E-BC96-003F2AAAAF2D}" destId="{FA7FD190-0954-49AB-A8B7-5CAEB756A2FE}" srcOrd="0" destOrd="0" presId="urn:microsoft.com/office/officeart/2005/8/layout/hierarchy3"/>
    <dgm:cxn modelId="{35A92303-D9CD-48A1-AA31-F70159C1276A}" type="presParOf" srcId="{362601A1-12F1-4E0E-99F1-277CA32C19C1}" destId="{9B33FA3F-210E-4A19-B761-BEEAEE5EAA20}" srcOrd="0" destOrd="0" presId="urn:microsoft.com/office/officeart/2005/8/layout/hierarchy3"/>
    <dgm:cxn modelId="{D0C95352-E5C9-427A-8059-EFAD92B8DAAB}" type="presParOf" srcId="{9B33FA3F-210E-4A19-B761-BEEAEE5EAA20}" destId="{E29680DA-F9E0-43CB-8F1F-E9355B094212}" srcOrd="0" destOrd="0" presId="urn:microsoft.com/office/officeart/2005/8/layout/hierarchy3"/>
    <dgm:cxn modelId="{01D2262F-00D2-4612-A02B-C78D319DD532}" type="presParOf" srcId="{E29680DA-F9E0-43CB-8F1F-E9355B094212}" destId="{D890C993-8FA0-487F-9AC7-4B4F8D0CD798}" srcOrd="0" destOrd="0" presId="urn:microsoft.com/office/officeart/2005/8/layout/hierarchy3"/>
    <dgm:cxn modelId="{3767E62E-F762-41FA-A3BD-557CAFB16779}" type="presParOf" srcId="{E29680DA-F9E0-43CB-8F1F-E9355B094212}" destId="{D56DE4D5-D208-4E46-AFF9-7D32B9C8B9A8}" srcOrd="1" destOrd="0" presId="urn:microsoft.com/office/officeart/2005/8/layout/hierarchy3"/>
    <dgm:cxn modelId="{2ED5FB9D-E7C7-4285-A533-1701C241FC34}" type="presParOf" srcId="{9B33FA3F-210E-4A19-B761-BEEAEE5EAA20}" destId="{77F14240-376E-48F9-83DA-649F04CCE8CE}" srcOrd="1" destOrd="0" presId="urn:microsoft.com/office/officeart/2005/8/layout/hierarchy3"/>
    <dgm:cxn modelId="{511BE570-83F6-4FAF-BD5B-CA0A73AFA671}" type="presParOf" srcId="{77F14240-376E-48F9-83DA-649F04CCE8CE}" destId="{C1B4DD90-2DFD-4E06-9C96-B4A24770730F}" srcOrd="0" destOrd="0" presId="urn:microsoft.com/office/officeart/2005/8/layout/hierarchy3"/>
    <dgm:cxn modelId="{8CC51341-6937-4FD8-9C1C-9B9353F54202}" type="presParOf" srcId="{77F14240-376E-48F9-83DA-649F04CCE8CE}" destId="{AF073519-AD8B-45C8-8EAD-B45C1EDAB53D}" srcOrd="1" destOrd="0" presId="urn:microsoft.com/office/officeart/2005/8/layout/hierarchy3"/>
    <dgm:cxn modelId="{D8303104-5FCA-476E-A0FA-C0650A7503A4}" type="presParOf" srcId="{77F14240-376E-48F9-83DA-649F04CCE8CE}" destId="{FA7FD190-0954-49AB-A8B7-5CAEB756A2FE}" srcOrd="2" destOrd="0" presId="urn:microsoft.com/office/officeart/2005/8/layout/hierarchy3"/>
    <dgm:cxn modelId="{BC37BF5A-7410-4178-A674-B19F761EE33E}" type="presParOf" srcId="{77F14240-376E-48F9-83DA-649F04CCE8CE}" destId="{DAE0D0EC-E5DF-47FA-B1F6-500948DB1A46}" srcOrd="3" destOrd="0" presId="urn:microsoft.com/office/officeart/2005/8/layout/hierarchy3"/>
    <dgm:cxn modelId="{844AC25D-0AD4-4A97-8356-501AEEA43AE5}" type="presParOf" srcId="{77F14240-376E-48F9-83DA-649F04CCE8CE}" destId="{8E9DAA3C-4789-4208-9081-2FBFAE35DFE4}" srcOrd="4" destOrd="0" presId="urn:microsoft.com/office/officeart/2005/8/layout/hierarchy3"/>
    <dgm:cxn modelId="{0DE6CC37-B86E-4497-9939-E610B11C4BF4}" type="presParOf" srcId="{77F14240-376E-48F9-83DA-649F04CCE8CE}" destId="{65FDC55B-0A79-486C-B756-845B24504F4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5EADD6C-9A81-4726-AC69-7D03220C0D98}" type="doc">
      <dgm:prSet loTypeId="urn:microsoft.com/office/officeart/2005/8/layout/hierarchy3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DADAF480-CCC5-4347-B68F-531D277AAB48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TypeScript Library</a:t>
          </a:r>
        </a:p>
      </dgm:t>
    </dgm:pt>
    <dgm:pt modelId="{0AC6A2E8-365D-46B7-9EC5-8F2600A5FB60}" type="parTrans" cxnId="{DADE007F-5484-456D-8098-E18FAB7E8E24}">
      <dgm:prSet/>
      <dgm:spPr/>
      <dgm:t>
        <a:bodyPr/>
        <a:lstStyle/>
        <a:p>
          <a:endParaRPr lang="en-GB"/>
        </a:p>
      </dgm:t>
    </dgm:pt>
    <dgm:pt modelId="{A4F9E377-50F5-484F-8C4D-212F91A22D4F}" type="sibTrans" cxnId="{DADE007F-5484-456D-8098-E18FAB7E8E24}">
      <dgm:prSet/>
      <dgm:spPr/>
      <dgm:t>
        <a:bodyPr/>
        <a:lstStyle/>
        <a:p>
          <a:endParaRPr lang="en-GB"/>
        </a:p>
      </dgm:t>
    </dgm:pt>
    <dgm:pt modelId="{21B2390E-89D4-4F1C-80C7-A05BDB8734C1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Headless build</a:t>
          </a:r>
        </a:p>
      </dgm:t>
    </dgm:pt>
    <dgm:pt modelId="{C2FFA93E-7524-44B3-9102-18D349685F99}" type="parTrans" cxnId="{7117C80A-9DFA-4A8B-B231-931650E5A85C}">
      <dgm:prSet/>
      <dgm:spPr/>
      <dgm:t>
        <a:bodyPr/>
        <a:lstStyle/>
        <a:p>
          <a:endParaRPr lang="en-GB"/>
        </a:p>
      </dgm:t>
    </dgm:pt>
    <dgm:pt modelId="{A684B884-A8D4-4BB3-BEBC-8B75B6E1ED8A}" type="sibTrans" cxnId="{7117C80A-9DFA-4A8B-B231-931650E5A85C}">
      <dgm:prSet/>
      <dgm:spPr/>
      <dgm:t>
        <a:bodyPr/>
        <a:lstStyle/>
        <a:p>
          <a:endParaRPr lang="en-GB"/>
        </a:p>
      </dgm:t>
    </dgm:pt>
    <dgm:pt modelId="{5F8A9BCD-3318-4E8F-A697-FEEFF07FBB18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Bundling/ minification</a:t>
          </a:r>
        </a:p>
      </dgm:t>
    </dgm:pt>
    <dgm:pt modelId="{9B684634-A80F-41A0-9303-9EBF3310D221}" type="parTrans" cxnId="{788AFB69-A847-41FB-8CB4-558EE5D724BF}">
      <dgm:prSet/>
      <dgm:spPr/>
      <dgm:t>
        <a:bodyPr/>
        <a:lstStyle/>
        <a:p>
          <a:endParaRPr lang="en-GB"/>
        </a:p>
      </dgm:t>
    </dgm:pt>
    <dgm:pt modelId="{5F958010-1A7F-471D-80A8-45F2112213BB}" type="sibTrans" cxnId="{788AFB69-A847-41FB-8CB4-558EE5D724BF}">
      <dgm:prSet/>
      <dgm:spPr/>
      <dgm:t>
        <a:bodyPr/>
        <a:lstStyle/>
        <a:p>
          <a:endParaRPr lang="en-GB"/>
        </a:p>
      </dgm:t>
    </dgm:pt>
    <dgm:pt modelId="{CD69BC11-02D3-4963-A9DA-2321B9F92485}">
      <dgm:prSet phldrT="[Text]"/>
      <dgm:spPr/>
      <dgm:t>
        <a:bodyPr/>
        <a:lstStyle/>
        <a:p>
          <a:r>
            <a:rPr lang="en-GB" dirty="0" err="1">
              <a:latin typeface="Corbel" panose="020B0503020204020204" pitchFamily="34" charset="0"/>
            </a:rPr>
            <a:t>Transpilation</a:t>
          </a:r>
          <a:r>
            <a:rPr lang="en-GB" dirty="0">
              <a:latin typeface="Corbel" panose="020B0503020204020204" pitchFamily="34" charset="0"/>
            </a:rPr>
            <a:t> to ES5</a:t>
          </a:r>
        </a:p>
      </dgm:t>
    </dgm:pt>
    <dgm:pt modelId="{E77DEBEE-359C-48F5-B5F3-B9A11112BEAB}" type="parTrans" cxnId="{65C6C9C5-761E-4947-B3D8-E24A616AC619}">
      <dgm:prSet/>
      <dgm:spPr/>
      <dgm:t>
        <a:bodyPr/>
        <a:lstStyle/>
        <a:p>
          <a:endParaRPr lang="en-GB"/>
        </a:p>
      </dgm:t>
    </dgm:pt>
    <dgm:pt modelId="{8996A719-4065-4A9C-AF31-E583BD4D8C11}" type="sibTrans" cxnId="{65C6C9C5-761E-4947-B3D8-E24A616AC619}">
      <dgm:prSet/>
      <dgm:spPr/>
      <dgm:t>
        <a:bodyPr/>
        <a:lstStyle/>
        <a:p>
          <a:endParaRPr lang="en-GB"/>
        </a:p>
      </dgm:t>
    </dgm:pt>
    <dgm:pt modelId="{7B8D1C84-3402-4B45-AA83-05D99582D2C9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Unit Tests/ Runner</a:t>
          </a:r>
        </a:p>
      </dgm:t>
    </dgm:pt>
    <dgm:pt modelId="{6B651A1A-728D-4B31-9AB8-F097FD74C238}" type="parTrans" cxnId="{79CD00EC-86BA-4868-8585-335BEEEEC812}">
      <dgm:prSet/>
      <dgm:spPr/>
      <dgm:t>
        <a:bodyPr/>
        <a:lstStyle/>
        <a:p>
          <a:endParaRPr lang="en-GB"/>
        </a:p>
      </dgm:t>
    </dgm:pt>
    <dgm:pt modelId="{B5FB7AAF-F5CB-4AC9-A672-648952B564E0}" type="sibTrans" cxnId="{79CD00EC-86BA-4868-8585-335BEEEEC812}">
      <dgm:prSet/>
      <dgm:spPr/>
      <dgm:t>
        <a:bodyPr/>
        <a:lstStyle/>
        <a:p>
          <a:endParaRPr lang="en-GB"/>
        </a:p>
      </dgm:t>
    </dgm:pt>
    <dgm:pt modelId="{3CDF1D6D-8187-48C4-A25C-2CC78126C8D4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Linting</a:t>
          </a:r>
        </a:p>
      </dgm:t>
    </dgm:pt>
    <dgm:pt modelId="{EAF12363-EC5D-44DD-B810-008F6AFD8453}" type="parTrans" cxnId="{A0821F8A-7279-4C13-8DD1-F6CFE663C2A9}">
      <dgm:prSet/>
      <dgm:spPr/>
      <dgm:t>
        <a:bodyPr/>
        <a:lstStyle/>
        <a:p>
          <a:endParaRPr lang="en-GB"/>
        </a:p>
      </dgm:t>
    </dgm:pt>
    <dgm:pt modelId="{3E7BFB39-FAE0-4B99-B929-0F5DFE958654}" type="sibTrans" cxnId="{A0821F8A-7279-4C13-8DD1-F6CFE663C2A9}">
      <dgm:prSet/>
      <dgm:spPr/>
      <dgm:t>
        <a:bodyPr/>
        <a:lstStyle/>
        <a:p>
          <a:endParaRPr lang="en-GB"/>
        </a:p>
      </dgm:t>
    </dgm:pt>
    <dgm:pt modelId="{57542A49-E0D8-4999-ACBD-505A476CE54A}" type="pres">
      <dgm:prSet presAssocID="{C5EADD6C-9A81-4726-AC69-7D03220C0D9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D048109-B34E-460C-9530-9BEBC6A7EA54}" type="pres">
      <dgm:prSet presAssocID="{DADAF480-CCC5-4347-B68F-531D277AAB48}" presName="root" presStyleCnt="0"/>
      <dgm:spPr/>
    </dgm:pt>
    <dgm:pt modelId="{097A7348-E6C9-4CF0-AAC8-13B630F4BCDF}" type="pres">
      <dgm:prSet presAssocID="{DADAF480-CCC5-4347-B68F-531D277AAB48}" presName="rootComposite" presStyleCnt="0"/>
      <dgm:spPr/>
    </dgm:pt>
    <dgm:pt modelId="{3945EB3E-7530-4322-A50D-B34315309414}" type="pres">
      <dgm:prSet presAssocID="{DADAF480-CCC5-4347-B68F-531D277AAB48}" presName="rootText" presStyleLbl="node1" presStyleIdx="0" presStyleCnt="1"/>
      <dgm:spPr/>
    </dgm:pt>
    <dgm:pt modelId="{89D40854-4298-4DB9-A9ED-354F62B565A3}" type="pres">
      <dgm:prSet presAssocID="{DADAF480-CCC5-4347-B68F-531D277AAB48}" presName="rootConnector" presStyleLbl="node1" presStyleIdx="0" presStyleCnt="1"/>
      <dgm:spPr/>
    </dgm:pt>
    <dgm:pt modelId="{E4F6AE21-6E96-41CC-A578-936059AAA484}" type="pres">
      <dgm:prSet presAssocID="{DADAF480-CCC5-4347-B68F-531D277AAB48}" presName="childShape" presStyleCnt="0"/>
      <dgm:spPr/>
    </dgm:pt>
    <dgm:pt modelId="{5B76A495-4B55-4F25-A699-5094EC3A7EC4}" type="pres">
      <dgm:prSet presAssocID="{C2FFA93E-7524-44B3-9102-18D349685F99}" presName="Name13" presStyleLbl="parChTrans1D2" presStyleIdx="0" presStyleCnt="5"/>
      <dgm:spPr/>
    </dgm:pt>
    <dgm:pt modelId="{0B6187D8-4D56-4642-B823-00922B0BE4DC}" type="pres">
      <dgm:prSet presAssocID="{21B2390E-89D4-4F1C-80C7-A05BDB8734C1}" presName="childText" presStyleLbl="bgAcc1" presStyleIdx="0" presStyleCnt="5">
        <dgm:presLayoutVars>
          <dgm:bulletEnabled val="1"/>
        </dgm:presLayoutVars>
      </dgm:prSet>
      <dgm:spPr/>
    </dgm:pt>
    <dgm:pt modelId="{4DCA548A-8506-41FE-8E86-EF46AA79E20C}" type="pres">
      <dgm:prSet presAssocID="{9B684634-A80F-41A0-9303-9EBF3310D221}" presName="Name13" presStyleLbl="parChTrans1D2" presStyleIdx="1" presStyleCnt="5"/>
      <dgm:spPr/>
    </dgm:pt>
    <dgm:pt modelId="{4B6FE8B9-D624-4264-96F8-7A64E8B36CB7}" type="pres">
      <dgm:prSet presAssocID="{5F8A9BCD-3318-4E8F-A697-FEEFF07FBB18}" presName="childText" presStyleLbl="bgAcc1" presStyleIdx="1" presStyleCnt="5">
        <dgm:presLayoutVars>
          <dgm:bulletEnabled val="1"/>
        </dgm:presLayoutVars>
      </dgm:prSet>
      <dgm:spPr/>
    </dgm:pt>
    <dgm:pt modelId="{B528DBF4-45DB-4863-BBBE-AD2534616AD4}" type="pres">
      <dgm:prSet presAssocID="{E77DEBEE-359C-48F5-B5F3-B9A11112BEAB}" presName="Name13" presStyleLbl="parChTrans1D2" presStyleIdx="2" presStyleCnt="5"/>
      <dgm:spPr/>
    </dgm:pt>
    <dgm:pt modelId="{76974CE1-63FE-4D17-82F1-F6DF3A8ECFF3}" type="pres">
      <dgm:prSet presAssocID="{CD69BC11-02D3-4963-A9DA-2321B9F92485}" presName="childText" presStyleLbl="bgAcc1" presStyleIdx="2" presStyleCnt="5">
        <dgm:presLayoutVars>
          <dgm:bulletEnabled val="1"/>
        </dgm:presLayoutVars>
      </dgm:prSet>
      <dgm:spPr/>
    </dgm:pt>
    <dgm:pt modelId="{2203A121-7A72-47D0-B18D-48AD3679FA39}" type="pres">
      <dgm:prSet presAssocID="{6B651A1A-728D-4B31-9AB8-F097FD74C238}" presName="Name13" presStyleLbl="parChTrans1D2" presStyleIdx="3" presStyleCnt="5"/>
      <dgm:spPr/>
    </dgm:pt>
    <dgm:pt modelId="{1B1AB24A-7C2C-4283-99AF-8332E0159233}" type="pres">
      <dgm:prSet presAssocID="{7B8D1C84-3402-4B45-AA83-05D99582D2C9}" presName="childText" presStyleLbl="bgAcc1" presStyleIdx="3" presStyleCnt="5">
        <dgm:presLayoutVars>
          <dgm:bulletEnabled val="1"/>
        </dgm:presLayoutVars>
      </dgm:prSet>
      <dgm:spPr/>
    </dgm:pt>
    <dgm:pt modelId="{8353109B-62D8-4B5A-93C6-71027BE5F677}" type="pres">
      <dgm:prSet presAssocID="{EAF12363-EC5D-44DD-B810-008F6AFD8453}" presName="Name13" presStyleLbl="parChTrans1D2" presStyleIdx="4" presStyleCnt="5"/>
      <dgm:spPr/>
    </dgm:pt>
    <dgm:pt modelId="{9D24B5E3-FCFC-4CF5-B91C-B50BBFD754D5}" type="pres">
      <dgm:prSet presAssocID="{3CDF1D6D-8187-48C4-A25C-2CC78126C8D4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268BFC02-E520-4FB4-A932-FBD602A01606}" type="presOf" srcId="{DADAF480-CCC5-4347-B68F-531D277AAB48}" destId="{89D40854-4298-4DB9-A9ED-354F62B565A3}" srcOrd="1" destOrd="0" presId="urn:microsoft.com/office/officeart/2005/8/layout/hierarchy3"/>
    <dgm:cxn modelId="{7117C80A-9DFA-4A8B-B231-931650E5A85C}" srcId="{DADAF480-CCC5-4347-B68F-531D277AAB48}" destId="{21B2390E-89D4-4F1C-80C7-A05BDB8734C1}" srcOrd="0" destOrd="0" parTransId="{C2FFA93E-7524-44B3-9102-18D349685F99}" sibTransId="{A684B884-A8D4-4BB3-BEBC-8B75B6E1ED8A}"/>
    <dgm:cxn modelId="{4B557B26-7D00-4AB2-B4D9-FD9560E96339}" type="presOf" srcId="{EAF12363-EC5D-44DD-B810-008F6AFD8453}" destId="{8353109B-62D8-4B5A-93C6-71027BE5F677}" srcOrd="0" destOrd="0" presId="urn:microsoft.com/office/officeart/2005/8/layout/hierarchy3"/>
    <dgm:cxn modelId="{CE076B32-2BFB-4139-AEE5-DE93DA7C8E6D}" type="presOf" srcId="{5F8A9BCD-3318-4E8F-A697-FEEFF07FBB18}" destId="{4B6FE8B9-D624-4264-96F8-7A64E8B36CB7}" srcOrd="0" destOrd="0" presId="urn:microsoft.com/office/officeart/2005/8/layout/hierarchy3"/>
    <dgm:cxn modelId="{6565595B-1F26-4567-85C9-4ED6508B6DD0}" type="presOf" srcId="{C2FFA93E-7524-44B3-9102-18D349685F99}" destId="{5B76A495-4B55-4F25-A699-5094EC3A7EC4}" srcOrd="0" destOrd="0" presId="urn:microsoft.com/office/officeart/2005/8/layout/hierarchy3"/>
    <dgm:cxn modelId="{788AFB69-A847-41FB-8CB4-558EE5D724BF}" srcId="{DADAF480-CCC5-4347-B68F-531D277AAB48}" destId="{5F8A9BCD-3318-4E8F-A697-FEEFF07FBB18}" srcOrd="1" destOrd="0" parTransId="{9B684634-A80F-41A0-9303-9EBF3310D221}" sibTransId="{5F958010-1A7F-471D-80A8-45F2112213BB}"/>
    <dgm:cxn modelId="{B7D6DE4C-E5D3-4486-857A-8F66E3936E3E}" type="presOf" srcId="{21B2390E-89D4-4F1C-80C7-A05BDB8734C1}" destId="{0B6187D8-4D56-4642-B823-00922B0BE4DC}" srcOrd="0" destOrd="0" presId="urn:microsoft.com/office/officeart/2005/8/layout/hierarchy3"/>
    <dgm:cxn modelId="{D9FB6152-C1D4-456E-9477-5D22496E0F51}" type="presOf" srcId="{DADAF480-CCC5-4347-B68F-531D277AAB48}" destId="{3945EB3E-7530-4322-A50D-B34315309414}" srcOrd="0" destOrd="0" presId="urn:microsoft.com/office/officeart/2005/8/layout/hierarchy3"/>
    <dgm:cxn modelId="{7FB9BF7B-D76E-4998-A237-5F784DE16C05}" type="presOf" srcId="{E77DEBEE-359C-48F5-B5F3-B9A11112BEAB}" destId="{B528DBF4-45DB-4863-BBBE-AD2534616AD4}" srcOrd="0" destOrd="0" presId="urn:microsoft.com/office/officeart/2005/8/layout/hierarchy3"/>
    <dgm:cxn modelId="{DADE007F-5484-456D-8098-E18FAB7E8E24}" srcId="{C5EADD6C-9A81-4726-AC69-7D03220C0D98}" destId="{DADAF480-CCC5-4347-B68F-531D277AAB48}" srcOrd="0" destOrd="0" parTransId="{0AC6A2E8-365D-46B7-9EC5-8F2600A5FB60}" sibTransId="{A4F9E377-50F5-484F-8C4D-212F91A22D4F}"/>
    <dgm:cxn modelId="{5DAEA77F-D6D3-4E67-872E-EE69B1CA3BB8}" type="presOf" srcId="{CD69BC11-02D3-4963-A9DA-2321B9F92485}" destId="{76974CE1-63FE-4D17-82F1-F6DF3A8ECFF3}" srcOrd="0" destOrd="0" presId="urn:microsoft.com/office/officeart/2005/8/layout/hierarchy3"/>
    <dgm:cxn modelId="{A0821F8A-7279-4C13-8DD1-F6CFE663C2A9}" srcId="{DADAF480-CCC5-4347-B68F-531D277AAB48}" destId="{3CDF1D6D-8187-48C4-A25C-2CC78126C8D4}" srcOrd="4" destOrd="0" parTransId="{EAF12363-EC5D-44DD-B810-008F6AFD8453}" sibTransId="{3E7BFB39-FAE0-4B99-B929-0F5DFE958654}"/>
    <dgm:cxn modelId="{E6F3F38D-9304-4133-9AE8-41F07F4C4092}" type="presOf" srcId="{3CDF1D6D-8187-48C4-A25C-2CC78126C8D4}" destId="{9D24B5E3-FCFC-4CF5-B91C-B50BBFD754D5}" srcOrd="0" destOrd="0" presId="urn:microsoft.com/office/officeart/2005/8/layout/hierarchy3"/>
    <dgm:cxn modelId="{6A61CCA2-8250-44E1-A216-0AFAC9042015}" type="presOf" srcId="{C5EADD6C-9A81-4726-AC69-7D03220C0D98}" destId="{57542A49-E0D8-4999-ACBD-505A476CE54A}" srcOrd="0" destOrd="0" presId="urn:microsoft.com/office/officeart/2005/8/layout/hierarchy3"/>
    <dgm:cxn modelId="{65C6C9C5-761E-4947-B3D8-E24A616AC619}" srcId="{DADAF480-CCC5-4347-B68F-531D277AAB48}" destId="{CD69BC11-02D3-4963-A9DA-2321B9F92485}" srcOrd="2" destOrd="0" parTransId="{E77DEBEE-359C-48F5-B5F3-B9A11112BEAB}" sibTransId="{8996A719-4065-4A9C-AF31-E583BD4D8C11}"/>
    <dgm:cxn modelId="{714B06CB-BB39-4D14-93FC-52B01F8CD4AD}" type="presOf" srcId="{7B8D1C84-3402-4B45-AA83-05D99582D2C9}" destId="{1B1AB24A-7C2C-4283-99AF-8332E0159233}" srcOrd="0" destOrd="0" presId="urn:microsoft.com/office/officeart/2005/8/layout/hierarchy3"/>
    <dgm:cxn modelId="{C1C0E5E2-A2F4-4950-9435-0EF77641517B}" type="presOf" srcId="{9B684634-A80F-41A0-9303-9EBF3310D221}" destId="{4DCA548A-8506-41FE-8E86-EF46AA79E20C}" srcOrd="0" destOrd="0" presId="urn:microsoft.com/office/officeart/2005/8/layout/hierarchy3"/>
    <dgm:cxn modelId="{C02399E4-26CA-4C0F-92FC-18A030E2D20E}" type="presOf" srcId="{6B651A1A-728D-4B31-9AB8-F097FD74C238}" destId="{2203A121-7A72-47D0-B18D-48AD3679FA39}" srcOrd="0" destOrd="0" presId="urn:microsoft.com/office/officeart/2005/8/layout/hierarchy3"/>
    <dgm:cxn modelId="{79CD00EC-86BA-4868-8585-335BEEEEC812}" srcId="{DADAF480-CCC5-4347-B68F-531D277AAB48}" destId="{7B8D1C84-3402-4B45-AA83-05D99582D2C9}" srcOrd="3" destOrd="0" parTransId="{6B651A1A-728D-4B31-9AB8-F097FD74C238}" sibTransId="{B5FB7AAF-F5CB-4AC9-A672-648952B564E0}"/>
    <dgm:cxn modelId="{27004268-CD7F-47B9-953F-A3B6744353E4}" type="presParOf" srcId="{57542A49-E0D8-4999-ACBD-505A476CE54A}" destId="{ED048109-B34E-460C-9530-9BEBC6A7EA54}" srcOrd="0" destOrd="0" presId="urn:microsoft.com/office/officeart/2005/8/layout/hierarchy3"/>
    <dgm:cxn modelId="{75F79A25-136E-42AF-85C1-CF9393193D2A}" type="presParOf" srcId="{ED048109-B34E-460C-9530-9BEBC6A7EA54}" destId="{097A7348-E6C9-4CF0-AAC8-13B630F4BCDF}" srcOrd="0" destOrd="0" presId="urn:microsoft.com/office/officeart/2005/8/layout/hierarchy3"/>
    <dgm:cxn modelId="{6465D44B-8CA5-4AA6-84C7-773D04D52B0F}" type="presParOf" srcId="{097A7348-E6C9-4CF0-AAC8-13B630F4BCDF}" destId="{3945EB3E-7530-4322-A50D-B34315309414}" srcOrd="0" destOrd="0" presId="urn:microsoft.com/office/officeart/2005/8/layout/hierarchy3"/>
    <dgm:cxn modelId="{D4F5F7B4-B3C3-480A-8975-560FA5714069}" type="presParOf" srcId="{097A7348-E6C9-4CF0-AAC8-13B630F4BCDF}" destId="{89D40854-4298-4DB9-A9ED-354F62B565A3}" srcOrd="1" destOrd="0" presId="urn:microsoft.com/office/officeart/2005/8/layout/hierarchy3"/>
    <dgm:cxn modelId="{94327788-8B2C-4C52-AAFA-192CC3EF11AE}" type="presParOf" srcId="{ED048109-B34E-460C-9530-9BEBC6A7EA54}" destId="{E4F6AE21-6E96-41CC-A578-936059AAA484}" srcOrd="1" destOrd="0" presId="urn:microsoft.com/office/officeart/2005/8/layout/hierarchy3"/>
    <dgm:cxn modelId="{36EAF62C-086D-4C8F-A34A-4F09899A7618}" type="presParOf" srcId="{E4F6AE21-6E96-41CC-A578-936059AAA484}" destId="{5B76A495-4B55-4F25-A699-5094EC3A7EC4}" srcOrd="0" destOrd="0" presId="urn:microsoft.com/office/officeart/2005/8/layout/hierarchy3"/>
    <dgm:cxn modelId="{65246C06-1E81-4DC2-AF0E-49AAED8B742B}" type="presParOf" srcId="{E4F6AE21-6E96-41CC-A578-936059AAA484}" destId="{0B6187D8-4D56-4642-B823-00922B0BE4DC}" srcOrd="1" destOrd="0" presId="urn:microsoft.com/office/officeart/2005/8/layout/hierarchy3"/>
    <dgm:cxn modelId="{CE8B6428-037F-4D17-9C21-0E93929CA9FF}" type="presParOf" srcId="{E4F6AE21-6E96-41CC-A578-936059AAA484}" destId="{4DCA548A-8506-41FE-8E86-EF46AA79E20C}" srcOrd="2" destOrd="0" presId="urn:microsoft.com/office/officeart/2005/8/layout/hierarchy3"/>
    <dgm:cxn modelId="{D2850FA8-ED57-433F-BB88-5B2D1A7E2C20}" type="presParOf" srcId="{E4F6AE21-6E96-41CC-A578-936059AAA484}" destId="{4B6FE8B9-D624-4264-96F8-7A64E8B36CB7}" srcOrd="3" destOrd="0" presId="urn:microsoft.com/office/officeart/2005/8/layout/hierarchy3"/>
    <dgm:cxn modelId="{36279793-EA3F-410A-ACC6-8D81E59B5B84}" type="presParOf" srcId="{E4F6AE21-6E96-41CC-A578-936059AAA484}" destId="{B528DBF4-45DB-4863-BBBE-AD2534616AD4}" srcOrd="4" destOrd="0" presId="urn:microsoft.com/office/officeart/2005/8/layout/hierarchy3"/>
    <dgm:cxn modelId="{E5861692-D7FB-4148-878B-8B38527F5F26}" type="presParOf" srcId="{E4F6AE21-6E96-41CC-A578-936059AAA484}" destId="{76974CE1-63FE-4D17-82F1-F6DF3A8ECFF3}" srcOrd="5" destOrd="0" presId="urn:microsoft.com/office/officeart/2005/8/layout/hierarchy3"/>
    <dgm:cxn modelId="{042E57E2-6193-45DD-82C6-894D3D316C6B}" type="presParOf" srcId="{E4F6AE21-6E96-41CC-A578-936059AAA484}" destId="{2203A121-7A72-47D0-B18D-48AD3679FA39}" srcOrd="6" destOrd="0" presId="urn:microsoft.com/office/officeart/2005/8/layout/hierarchy3"/>
    <dgm:cxn modelId="{2D9ACA60-C7E6-4518-819B-E448388570A8}" type="presParOf" srcId="{E4F6AE21-6E96-41CC-A578-936059AAA484}" destId="{1B1AB24A-7C2C-4283-99AF-8332E0159233}" srcOrd="7" destOrd="0" presId="urn:microsoft.com/office/officeart/2005/8/layout/hierarchy3"/>
    <dgm:cxn modelId="{80B4DBFD-7058-4DEF-956F-1BC3D1755491}" type="presParOf" srcId="{E4F6AE21-6E96-41CC-A578-936059AAA484}" destId="{8353109B-62D8-4B5A-93C6-71027BE5F677}" srcOrd="8" destOrd="0" presId="urn:microsoft.com/office/officeart/2005/8/layout/hierarchy3"/>
    <dgm:cxn modelId="{CAAECB57-A51F-4571-A587-265D82362C2E}" type="presParOf" srcId="{E4F6AE21-6E96-41CC-A578-936059AAA484}" destId="{9D24B5E3-FCFC-4CF5-B91C-B50BBFD754D5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0D3E08E-BE4A-4202-99E3-67F9FF27E49B}" type="doc">
      <dgm:prSet loTypeId="urn:microsoft.com/office/officeart/2005/8/layout/hierarchy3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4165221B-700D-4AD4-A0D4-93F37789ED37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Front-End Assets</a:t>
          </a:r>
        </a:p>
      </dgm:t>
    </dgm:pt>
    <dgm:pt modelId="{016F5D2A-660F-4235-8642-6871F767C552}" type="parTrans" cxnId="{EA351E01-F11D-46AA-8B2D-6DF118FC005A}">
      <dgm:prSet/>
      <dgm:spPr/>
      <dgm:t>
        <a:bodyPr/>
        <a:lstStyle/>
        <a:p>
          <a:endParaRPr lang="en-GB"/>
        </a:p>
      </dgm:t>
    </dgm:pt>
    <dgm:pt modelId="{D4EB62BC-2B9C-4D90-A9A7-4ED4736D4E2F}" type="sibTrans" cxnId="{EA351E01-F11D-46AA-8B2D-6DF118FC005A}">
      <dgm:prSet/>
      <dgm:spPr/>
      <dgm:t>
        <a:bodyPr/>
        <a:lstStyle/>
        <a:p>
          <a:endParaRPr lang="en-GB"/>
        </a:p>
      </dgm:t>
    </dgm:pt>
    <dgm:pt modelId="{231232C9-8952-4F9D-B28C-53F97281FDE1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Sass Compilation</a:t>
          </a:r>
        </a:p>
      </dgm:t>
    </dgm:pt>
    <dgm:pt modelId="{A5F2C891-B0F0-4834-9E10-6C0C840E87DF}" type="parTrans" cxnId="{69986E3C-2DF2-4AD0-AC72-67BC13967823}">
      <dgm:prSet/>
      <dgm:spPr/>
      <dgm:t>
        <a:bodyPr/>
        <a:lstStyle/>
        <a:p>
          <a:endParaRPr lang="en-GB"/>
        </a:p>
      </dgm:t>
    </dgm:pt>
    <dgm:pt modelId="{BBC6AC33-9018-4E66-B67C-AE4CA6F95BEB}" type="sibTrans" cxnId="{69986E3C-2DF2-4AD0-AC72-67BC13967823}">
      <dgm:prSet/>
      <dgm:spPr/>
      <dgm:t>
        <a:bodyPr/>
        <a:lstStyle/>
        <a:p>
          <a:endParaRPr lang="en-GB"/>
        </a:p>
      </dgm:t>
    </dgm:pt>
    <dgm:pt modelId="{276DC715-F5DC-4965-97DA-5EEDD56C8D67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Linting</a:t>
          </a:r>
        </a:p>
      </dgm:t>
    </dgm:pt>
    <dgm:pt modelId="{146C0A94-D04B-41DB-82A5-D4973EB372CF}" type="parTrans" cxnId="{02F45680-61B1-4981-B822-5E9D9CD1173A}">
      <dgm:prSet/>
      <dgm:spPr/>
      <dgm:t>
        <a:bodyPr/>
        <a:lstStyle/>
        <a:p>
          <a:endParaRPr lang="en-GB"/>
        </a:p>
      </dgm:t>
    </dgm:pt>
    <dgm:pt modelId="{03380186-8681-4950-92AC-43E698130D35}" type="sibTrans" cxnId="{02F45680-61B1-4981-B822-5E9D9CD1173A}">
      <dgm:prSet/>
      <dgm:spPr/>
      <dgm:t>
        <a:bodyPr/>
        <a:lstStyle/>
        <a:p>
          <a:endParaRPr lang="en-GB"/>
        </a:p>
      </dgm:t>
    </dgm:pt>
    <dgm:pt modelId="{2DFAC585-C887-445B-8441-7D155440F65B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Bundling/ minification</a:t>
          </a:r>
        </a:p>
      </dgm:t>
    </dgm:pt>
    <dgm:pt modelId="{11FC3DEC-7628-42A8-A835-717D868A5759}" type="parTrans" cxnId="{11E631FC-744B-4F34-9B0B-4161AC2A94EF}">
      <dgm:prSet/>
      <dgm:spPr/>
      <dgm:t>
        <a:bodyPr/>
        <a:lstStyle/>
        <a:p>
          <a:endParaRPr lang="en-GB"/>
        </a:p>
      </dgm:t>
    </dgm:pt>
    <dgm:pt modelId="{A9932A38-325C-41A2-B6C3-1CD3D0696258}" type="sibTrans" cxnId="{11E631FC-744B-4F34-9B0B-4161AC2A94EF}">
      <dgm:prSet/>
      <dgm:spPr/>
      <dgm:t>
        <a:bodyPr/>
        <a:lstStyle/>
        <a:p>
          <a:endParaRPr lang="en-GB"/>
        </a:p>
      </dgm:t>
    </dgm:pt>
    <dgm:pt modelId="{A0FA906E-83C0-4093-91F3-27DBE2AFF53A}" type="pres">
      <dgm:prSet presAssocID="{B0D3E08E-BE4A-4202-99E3-67F9FF27E49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C87EC09-5209-48AC-A241-3D4756379E8F}" type="pres">
      <dgm:prSet presAssocID="{4165221B-700D-4AD4-A0D4-93F37789ED37}" presName="root" presStyleCnt="0"/>
      <dgm:spPr/>
    </dgm:pt>
    <dgm:pt modelId="{2A9570F1-E3E8-4EB5-85A7-F749CA497EEB}" type="pres">
      <dgm:prSet presAssocID="{4165221B-700D-4AD4-A0D4-93F37789ED37}" presName="rootComposite" presStyleCnt="0"/>
      <dgm:spPr/>
    </dgm:pt>
    <dgm:pt modelId="{B4F8D40B-B01B-4775-8E57-7A69C3B7497C}" type="pres">
      <dgm:prSet presAssocID="{4165221B-700D-4AD4-A0D4-93F37789ED37}" presName="rootText" presStyleLbl="node1" presStyleIdx="0" presStyleCnt="1"/>
      <dgm:spPr/>
    </dgm:pt>
    <dgm:pt modelId="{ADCF8E5C-4865-4382-9669-573A00EF41CD}" type="pres">
      <dgm:prSet presAssocID="{4165221B-700D-4AD4-A0D4-93F37789ED37}" presName="rootConnector" presStyleLbl="node1" presStyleIdx="0" presStyleCnt="1"/>
      <dgm:spPr/>
    </dgm:pt>
    <dgm:pt modelId="{9378D8D9-4F88-40BD-BB3B-9D999DC2D727}" type="pres">
      <dgm:prSet presAssocID="{4165221B-700D-4AD4-A0D4-93F37789ED37}" presName="childShape" presStyleCnt="0"/>
      <dgm:spPr/>
    </dgm:pt>
    <dgm:pt modelId="{2C830B26-8729-4F94-9B17-5513DD505519}" type="pres">
      <dgm:prSet presAssocID="{A5F2C891-B0F0-4834-9E10-6C0C840E87DF}" presName="Name13" presStyleLbl="parChTrans1D2" presStyleIdx="0" presStyleCnt="3"/>
      <dgm:spPr/>
    </dgm:pt>
    <dgm:pt modelId="{A9192031-45C9-4472-94B0-A812D8AA3ECD}" type="pres">
      <dgm:prSet presAssocID="{231232C9-8952-4F9D-B28C-53F97281FDE1}" presName="childText" presStyleLbl="bgAcc1" presStyleIdx="0" presStyleCnt="3">
        <dgm:presLayoutVars>
          <dgm:bulletEnabled val="1"/>
        </dgm:presLayoutVars>
      </dgm:prSet>
      <dgm:spPr/>
    </dgm:pt>
    <dgm:pt modelId="{2BD29638-8A94-4572-9B61-D2B52CBC2C48}" type="pres">
      <dgm:prSet presAssocID="{11FC3DEC-7628-42A8-A835-717D868A5759}" presName="Name13" presStyleLbl="parChTrans1D2" presStyleIdx="1" presStyleCnt="3"/>
      <dgm:spPr/>
    </dgm:pt>
    <dgm:pt modelId="{2F9999C3-3BCE-47DE-9F63-EAC75C252156}" type="pres">
      <dgm:prSet presAssocID="{2DFAC585-C887-445B-8441-7D155440F65B}" presName="childText" presStyleLbl="bgAcc1" presStyleIdx="1" presStyleCnt="3">
        <dgm:presLayoutVars>
          <dgm:bulletEnabled val="1"/>
        </dgm:presLayoutVars>
      </dgm:prSet>
      <dgm:spPr/>
    </dgm:pt>
    <dgm:pt modelId="{80259945-1D3B-43DF-B77D-D9E8A4A62E8E}" type="pres">
      <dgm:prSet presAssocID="{146C0A94-D04B-41DB-82A5-D4973EB372CF}" presName="Name13" presStyleLbl="parChTrans1D2" presStyleIdx="2" presStyleCnt="3"/>
      <dgm:spPr/>
    </dgm:pt>
    <dgm:pt modelId="{3ED2D76F-2D84-4AA3-821A-F4F670F33186}" type="pres">
      <dgm:prSet presAssocID="{276DC715-F5DC-4965-97DA-5EEDD56C8D67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A351E01-F11D-46AA-8B2D-6DF118FC005A}" srcId="{B0D3E08E-BE4A-4202-99E3-67F9FF27E49B}" destId="{4165221B-700D-4AD4-A0D4-93F37789ED37}" srcOrd="0" destOrd="0" parTransId="{016F5D2A-660F-4235-8642-6871F767C552}" sibTransId="{D4EB62BC-2B9C-4D90-A9A7-4ED4736D4E2F}"/>
    <dgm:cxn modelId="{B61E1A18-A424-4C69-893C-B8C8D78AE75E}" type="presOf" srcId="{231232C9-8952-4F9D-B28C-53F97281FDE1}" destId="{A9192031-45C9-4472-94B0-A812D8AA3ECD}" srcOrd="0" destOrd="0" presId="urn:microsoft.com/office/officeart/2005/8/layout/hierarchy3"/>
    <dgm:cxn modelId="{92945936-4127-4AF9-B414-B4680B2E1C9A}" type="presOf" srcId="{2DFAC585-C887-445B-8441-7D155440F65B}" destId="{2F9999C3-3BCE-47DE-9F63-EAC75C252156}" srcOrd="0" destOrd="0" presId="urn:microsoft.com/office/officeart/2005/8/layout/hierarchy3"/>
    <dgm:cxn modelId="{69986E3C-2DF2-4AD0-AC72-67BC13967823}" srcId="{4165221B-700D-4AD4-A0D4-93F37789ED37}" destId="{231232C9-8952-4F9D-B28C-53F97281FDE1}" srcOrd="0" destOrd="0" parTransId="{A5F2C891-B0F0-4834-9E10-6C0C840E87DF}" sibTransId="{BBC6AC33-9018-4E66-B67C-AE4CA6F95BEB}"/>
    <dgm:cxn modelId="{EF46DB65-7AAA-44F3-8359-5E7E8526E8A8}" type="presOf" srcId="{4165221B-700D-4AD4-A0D4-93F37789ED37}" destId="{ADCF8E5C-4865-4382-9669-573A00EF41CD}" srcOrd="1" destOrd="0" presId="urn:microsoft.com/office/officeart/2005/8/layout/hierarchy3"/>
    <dgm:cxn modelId="{1790C24C-3107-422E-B06D-47B0BC415338}" type="presOf" srcId="{276DC715-F5DC-4965-97DA-5EEDD56C8D67}" destId="{3ED2D76F-2D84-4AA3-821A-F4F670F33186}" srcOrd="0" destOrd="0" presId="urn:microsoft.com/office/officeart/2005/8/layout/hierarchy3"/>
    <dgm:cxn modelId="{02F45680-61B1-4981-B822-5E9D9CD1173A}" srcId="{4165221B-700D-4AD4-A0D4-93F37789ED37}" destId="{276DC715-F5DC-4965-97DA-5EEDD56C8D67}" srcOrd="2" destOrd="0" parTransId="{146C0A94-D04B-41DB-82A5-D4973EB372CF}" sibTransId="{03380186-8681-4950-92AC-43E698130D35}"/>
    <dgm:cxn modelId="{4A683981-B692-4960-A79F-F756F849DAD4}" type="presOf" srcId="{B0D3E08E-BE4A-4202-99E3-67F9FF27E49B}" destId="{A0FA906E-83C0-4093-91F3-27DBE2AFF53A}" srcOrd="0" destOrd="0" presId="urn:microsoft.com/office/officeart/2005/8/layout/hierarchy3"/>
    <dgm:cxn modelId="{82E7D3A8-715D-4F1C-B133-396E160FCB0C}" type="presOf" srcId="{146C0A94-D04B-41DB-82A5-D4973EB372CF}" destId="{80259945-1D3B-43DF-B77D-D9E8A4A62E8E}" srcOrd="0" destOrd="0" presId="urn:microsoft.com/office/officeart/2005/8/layout/hierarchy3"/>
    <dgm:cxn modelId="{B50787BE-CBEA-48E1-B1B7-3EF1486098C8}" type="presOf" srcId="{A5F2C891-B0F0-4834-9E10-6C0C840E87DF}" destId="{2C830B26-8729-4F94-9B17-5513DD505519}" srcOrd="0" destOrd="0" presId="urn:microsoft.com/office/officeart/2005/8/layout/hierarchy3"/>
    <dgm:cxn modelId="{4CCB2BDD-134A-4268-AB8F-38A92FAB4861}" type="presOf" srcId="{4165221B-700D-4AD4-A0D4-93F37789ED37}" destId="{B4F8D40B-B01B-4775-8E57-7A69C3B7497C}" srcOrd="0" destOrd="0" presId="urn:microsoft.com/office/officeart/2005/8/layout/hierarchy3"/>
    <dgm:cxn modelId="{11E631FC-744B-4F34-9B0B-4161AC2A94EF}" srcId="{4165221B-700D-4AD4-A0D4-93F37789ED37}" destId="{2DFAC585-C887-445B-8441-7D155440F65B}" srcOrd="1" destOrd="0" parTransId="{11FC3DEC-7628-42A8-A835-717D868A5759}" sibTransId="{A9932A38-325C-41A2-B6C3-1CD3D0696258}"/>
    <dgm:cxn modelId="{A41967FE-E2B7-4F46-B4B0-20377E125E29}" type="presOf" srcId="{11FC3DEC-7628-42A8-A835-717D868A5759}" destId="{2BD29638-8A94-4572-9B61-D2B52CBC2C48}" srcOrd="0" destOrd="0" presId="urn:microsoft.com/office/officeart/2005/8/layout/hierarchy3"/>
    <dgm:cxn modelId="{7B781D3B-1D03-4286-BA3E-59D001957239}" type="presParOf" srcId="{A0FA906E-83C0-4093-91F3-27DBE2AFF53A}" destId="{4C87EC09-5209-48AC-A241-3D4756379E8F}" srcOrd="0" destOrd="0" presId="urn:microsoft.com/office/officeart/2005/8/layout/hierarchy3"/>
    <dgm:cxn modelId="{720B341F-0FD9-4188-A746-30174A71C641}" type="presParOf" srcId="{4C87EC09-5209-48AC-A241-3D4756379E8F}" destId="{2A9570F1-E3E8-4EB5-85A7-F749CA497EEB}" srcOrd="0" destOrd="0" presId="urn:microsoft.com/office/officeart/2005/8/layout/hierarchy3"/>
    <dgm:cxn modelId="{91F0022A-EA61-4449-B4B9-47C57DCF9583}" type="presParOf" srcId="{2A9570F1-E3E8-4EB5-85A7-F749CA497EEB}" destId="{B4F8D40B-B01B-4775-8E57-7A69C3B7497C}" srcOrd="0" destOrd="0" presId="urn:microsoft.com/office/officeart/2005/8/layout/hierarchy3"/>
    <dgm:cxn modelId="{1F011BE5-EF7C-45C9-8BA1-7583B525CEAF}" type="presParOf" srcId="{2A9570F1-E3E8-4EB5-85A7-F749CA497EEB}" destId="{ADCF8E5C-4865-4382-9669-573A00EF41CD}" srcOrd="1" destOrd="0" presId="urn:microsoft.com/office/officeart/2005/8/layout/hierarchy3"/>
    <dgm:cxn modelId="{AF26312B-4A63-4018-8934-0A87F83EAEFF}" type="presParOf" srcId="{4C87EC09-5209-48AC-A241-3D4756379E8F}" destId="{9378D8D9-4F88-40BD-BB3B-9D999DC2D727}" srcOrd="1" destOrd="0" presId="urn:microsoft.com/office/officeart/2005/8/layout/hierarchy3"/>
    <dgm:cxn modelId="{ADC8074A-3854-4D04-BEC8-690BC98EB5A9}" type="presParOf" srcId="{9378D8D9-4F88-40BD-BB3B-9D999DC2D727}" destId="{2C830B26-8729-4F94-9B17-5513DD505519}" srcOrd="0" destOrd="0" presId="urn:microsoft.com/office/officeart/2005/8/layout/hierarchy3"/>
    <dgm:cxn modelId="{A524F241-2A5A-44C6-B99D-B32502625BAC}" type="presParOf" srcId="{9378D8D9-4F88-40BD-BB3B-9D999DC2D727}" destId="{A9192031-45C9-4472-94B0-A812D8AA3ECD}" srcOrd="1" destOrd="0" presId="urn:microsoft.com/office/officeart/2005/8/layout/hierarchy3"/>
    <dgm:cxn modelId="{C04E5A81-A28D-4E40-993D-2DF0CB597E82}" type="presParOf" srcId="{9378D8D9-4F88-40BD-BB3B-9D999DC2D727}" destId="{2BD29638-8A94-4572-9B61-D2B52CBC2C48}" srcOrd="2" destOrd="0" presId="urn:microsoft.com/office/officeart/2005/8/layout/hierarchy3"/>
    <dgm:cxn modelId="{A38625FC-6EA6-46F5-A52F-F09E7F4B41C0}" type="presParOf" srcId="{9378D8D9-4F88-40BD-BB3B-9D999DC2D727}" destId="{2F9999C3-3BCE-47DE-9F63-EAC75C252156}" srcOrd="3" destOrd="0" presId="urn:microsoft.com/office/officeart/2005/8/layout/hierarchy3"/>
    <dgm:cxn modelId="{EB9B52C5-CD7A-47AC-BF88-30657F2E8D7C}" type="presParOf" srcId="{9378D8D9-4F88-40BD-BB3B-9D999DC2D727}" destId="{80259945-1D3B-43DF-B77D-D9E8A4A62E8E}" srcOrd="4" destOrd="0" presId="urn:microsoft.com/office/officeart/2005/8/layout/hierarchy3"/>
    <dgm:cxn modelId="{B9F59B48-C38D-48B2-846D-B08E931A8303}" type="presParOf" srcId="{9378D8D9-4F88-40BD-BB3B-9D999DC2D727}" destId="{3ED2D76F-2D84-4AA3-821A-F4F670F33186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2D91486-0D37-497D-9C18-EF09540BA927}" type="doc">
      <dgm:prSet loTypeId="urn:microsoft.com/office/officeart/2005/8/layout/hierarchy3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DC141A43-5447-4450-9C8E-02C43E4FBED2}">
      <dgm:prSet phldrT="[Text]" custT="1"/>
      <dgm:spPr/>
      <dgm:t>
        <a:bodyPr/>
        <a:lstStyle/>
        <a:p>
          <a:r>
            <a:rPr lang="en-GB" sz="2400" dirty="0">
              <a:latin typeface="Corbel" panose="020B0503020204020204" pitchFamily="34" charset="0"/>
            </a:rPr>
            <a:t>DevOps</a:t>
          </a:r>
        </a:p>
      </dgm:t>
    </dgm:pt>
    <dgm:pt modelId="{1B3DD793-B580-42F8-BA71-26E729084E34}" type="parTrans" cxnId="{CA8C5CC1-57E9-4C5E-817B-6D6515D450E4}">
      <dgm:prSet/>
      <dgm:spPr/>
      <dgm:t>
        <a:bodyPr/>
        <a:lstStyle/>
        <a:p>
          <a:endParaRPr lang="en-GB"/>
        </a:p>
      </dgm:t>
    </dgm:pt>
    <dgm:pt modelId="{452053E8-D275-4891-AF09-B4488AF3639A}" type="sibTrans" cxnId="{CA8C5CC1-57E9-4C5E-817B-6D6515D450E4}">
      <dgm:prSet/>
      <dgm:spPr/>
      <dgm:t>
        <a:bodyPr/>
        <a:lstStyle/>
        <a:p>
          <a:endParaRPr lang="en-GB"/>
        </a:p>
      </dgm:t>
    </dgm:pt>
    <dgm:pt modelId="{BDEC02F1-D499-42E5-9B19-59254CA954D3}">
      <dgm:prSet phldrT="[Text]"/>
      <dgm:spPr/>
      <dgm:t>
        <a:bodyPr/>
        <a:lstStyle/>
        <a:p>
          <a:r>
            <a:rPr lang="en-GB" dirty="0" err="1">
              <a:latin typeface="Corbel" panose="020B0503020204020204" pitchFamily="34" charset="0"/>
            </a:rPr>
            <a:t>Gulpfile</a:t>
          </a:r>
          <a:endParaRPr lang="en-GB" dirty="0">
            <a:latin typeface="Corbel" panose="020B0503020204020204" pitchFamily="34" charset="0"/>
          </a:endParaRPr>
        </a:p>
      </dgm:t>
    </dgm:pt>
    <dgm:pt modelId="{BD15BC79-6512-43CC-80A1-CA293BD624A2}" type="parTrans" cxnId="{B7E7839B-4B2E-49ED-8E4B-E8785B197012}">
      <dgm:prSet/>
      <dgm:spPr/>
      <dgm:t>
        <a:bodyPr/>
        <a:lstStyle/>
        <a:p>
          <a:endParaRPr lang="en-GB"/>
        </a:p>
      </dgm:t>
    </dgm:pt>
    <dgm:pt modelId="{3893D80D-8538-47D8-AA6C-1642B8EB13EE}" type="sibTrans" cxnId="{B7E7839B-4B2E-49ED-8E4B-E8785B197012}">
      <dgm:prSet/>
      <dgm:spPr/>
      <dgm:t>
        <a:bodyPr/>
        <a:lstStyle/>
        <a:p>
          <a:endParaRPr lang="en-GB"/>
        </a:p>
      </dgm:t>
    </dgm:pt>
    <dgm:pt modelId="{BD246C48-5740-4053-A0BE-77F7286463B5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Node dependencies</a:t>
          </a:r>
        </a:p>
      </dgm:t>
    </dgm:pt>
    <dgm:pt modelId="{A5E09080-065A-4D56-95E4-37053D2ABDAC}" type="parTrans" cxnId="{291E7795-3955-4D48-9ED1-3DC2F686B47C}">
      <dgm:prSet/>
      <dgm:spPr/>
      <dgm:t>
        <a:bodyPr/>
        <a:lstStyle/>
        <a:p>
          <a:endParaRPr lang="en-GB"/>
        </a:p>
      </dgm:t>
    </dgm:pt>
    <dgm:pt modelId="{C15195DF-5C51-4A43-90E1-81E0BD9A1ABC}" type="sibTrans" cxnId="{291E7795-3955-4D48-9ED1-3DC2F686B47C}">
      <dgm:prSet/>
      <dgm:spPr/>
      <dgm:t>
        <a:bodyPr/>
        <a:lstStyle/>
        <a:p>
          <a:endParaRPr lang="en-GB"/>
        </a:p>
      </dgm:t>
    </dgm:pt>
    <dgm:pt modelId="{2D8CE4B1-13B5-4E5E-89D6-D151243A9BDD}" type="pres">
      <dgm:prSet presAssocID="{22D91486-0D37-497D-9C18-EF09540BA92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19DC64-B2BA-4A72-8660-5A40C02C1CA2}" type="pres">
      <dgm:prSet presAssocID="{DC141A43-5447-4450-9C8E-02C43E4FBED2}" presName="root" presStyleCnt="0"/>
      <dgm:spPr/>
    </dgm:pt>
    <dgm:pt modelId="{84437E39-C957-4717-914D-C27D1CFB8C67}" type="pres">
      <dgm:prSet presAssocID="{DC141A43-5447-4450-9C8E-02C43E4FBED2}" presName="rootComposite" presStyleCnt="0"/>
      <dgm:spPr/>
    </dgm:pt>
    <dgm:pt modelId="{3F72A876-BD2C-4082-9488-102BA7295A1A}" type="pres">
      <dgm:prSet presAssocID="{DC141A43-5447-4450-9C8E-02C43E4FBED2}" presName="rootText" presStyleLbl="node1" presStyleIdx="0" presStyleCnt="1"/>
      <dgm:spPr/>
    </dgm:pt>
    <dgm:pt modelId="{0E2A9D72-5F21-4CF2-AC48-D3E1DF6AE345}" type="pres">
      <dgm:prSet presAssocID="{DC141A43-5447-4450-9C8E-02C43E4FBED2}" presName="rootConnector" presStyleLbl="node1" presStyleIdx="0" presStyleCnt="1"/>
      <dgm:spPr/>
    </dgm:pt>
    <dgm:pt modelId="{5938097F-1F63-4524-AB93-8326F0D56B0F}" type="pres">
      <dgm:prSet presAssocID="{DC141A43-5447-4450-9C8E-02C43E4FBED2}" presName="childShape" presStyleCnt="0"/>
      <dgm:spPr/>
    </dgm:pt>
    <dgm:pt modelId="{1544FB5C-FB8A-486D-93C1-2B341D00D8D1}" type="pres">
      <dgm:prSet presAssocID="{BD15BC79-6512-43CC-80A1-CA293BD624A2}" presName="Name13" presStyleLbl="parChTrans1D2" presStyleIdx="0" presStyleCnt="2"/>
      <dgm:spPr/>
    </dgm:pt>
    <dgm:pt modelId="{3F998815-71E0-42B6-BA80-32F238142022}" type="pres">
      <dgm:prSet presAssocID="{BDEC02F1-D499-42E5-9B19-59254CA954D3}" presName="childText" presStyleLbl="bgAcc1" presStyleIdx="0" presStyleCnt="2">
        <dgm:presLayoutVars>
          <dgm:bulletEnabled val="1"/>
        </dgm:presLayoutVars>
      </dgm:prSet>
      <dgm:spPr/>
    </dgm:pt>
    <dgm:pt modelId="{116825CA-5DC7-4AEF-90E4-23D324772463}" type="pres">
      <dgm:prSet presAssocID="{A5E09080-065A-4D56-95E4-37053D2ABDAC}" presName="Name13" presStyleLbl="parChTrans1D2" presStyleIdx="1" presStyleCnt="2"/>
      <dgm:spPr/>
    </dgm:pt>
    <dgm:pt modelId="{B3BB88AF-CEE3-4A39-A195-ED75A6E700AC}" type="pres">
      <dgm:prSet presAssocID="{BD246C48-5740-4053-A0BE-77F7286463B5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FA24A805-C92B-4ECE-8C6F-0AB575A15082}" type="presOf" srcId="{DC141A43-5447-4450-9C8E-02C43E4FBED2}" destId="{0E2A9D72-5F21-4CF2-AC48-D3E1DF6AE345}" srcOrd="1" destOrd="0" presId="urn:microsoft.com/office/officeart/2005/8/layout/hierarchy3"/>
    <dgm:cxn modelId="{24AAD538-3C92-44A0-8774-6369AE32CB07}" type="presOf" srcId="{DC141A43-5447-4450-9C8E-02C43E4FBED2}" destId="{3F72A876-BD2C-4082-9488-102BA7295A1A}" srcOrd="0" destOrd="0" presId="urn:microsoft.com/office/officeart/2005/8/layout/hierarchy3"/>
    <dgm:cxn modelId="{93057E5C-8A37-434F-965E-7F62A4D44DF5}" type="presOf" srcId="{BD15BC79-6512-43CC-80A1-CA293BD624A2}" destId="{1544FB5C-FB8A-486D-93C1-2B341D00D8D1}" srcOrd="0" destOrd="0" presId="urn:microsoft.com/office/officeart/2005/8/layout/hierarchy3"/>
    <dgm:cxn modelId="{B0A19175-CC81-4368-920B-DA8C5EFBFC68}" type="presOf" srcId="{A5E09080-065A-4D56-95E4-37053D2ABDAC}" destId="{116825CA-5DC7-4AEF-90E4-23D324772463}" srcOrd="0" destOrd="0" presId="urn:microsoft.com/office/officeart/2005/8/layout/hierarchy3"/>
    <dgm:cxn modelId="{291E7795-3955-4D48-9ED1-3DC2F686B47C}" srcId="{DC141A43-5447-4450-9C8E-02C43E4FBED2}" destId="{BD246C48-5740-4053-A0BE-77F7286463B5}" srcOrd="1" destOrd="0" parTransId="{A5E09080-065A-4D56-95E4-37053D2ABDAC}" sibTransId="{C15195DF-5C51-4A43-90E1-81E0BD9A1ABC}"/>
    <dgm:cxn modelId="{B7E7839B-4B2E-49ED-8E4B-E8785B197012}" srcId="{DC141A43-5447-4450-9C8E-02C43E4FBED2}" destId="{BDEC02F1-D499-42E5-9B19-59254CA954D3}" srcOrd="0" destOrd="0" parTransId="{BD15BC79-6512-43CC-80A1-CA293BD624A2}" sibTransId="{3893D80D-8538-47D8-AA6C-1642B8EB13EE}"/>
    <dgm:cxn modelId="{FD2D08B0-F7B1-497B-9012-3CFD8ABF34C0}" type="presOf" srcId="{BD246C48-5740-4053-A0BE-77F7286463B5}" destId="{B3BB88AF-CEE3-4A39-A195-ED75A6E700AC}" srcOrd="0" destOrd="0" presId="urn:microsoft.com/office/officeart/2005/8/layout/hierarchy3"/>
    <dgm:cxn modelId="{CA8C5CC1-57E9-4C5E-817B-6D6515D450E4}" srcId="{22D91486-0D37-497D-9C18-EF09540BA927}" destId="{DC141A43-5447-4450-9C8E-02C43E4FBED2}" srcOrd="0" destOrd="0" parTransId="{1B3DD793-B580-42F8-BA71-26E729084E34}" sibTransId="{452053E8-D275-4891-AF09-B4488AF3639A}"/>
    <dgm:cxn modelId="{F234A7D3-8990-4420-93B8-BF64525D67EB}" type="presOf" srcId="{22D91486-0D37-497D-9C18-EF09540BA927}" destId="{2D8CE4B1-13B5-4E5E-89D6-D151243A9BDD}" srcOrd="0" destOrd="0" presId="urn:microsoft.com/office/officeart/2005/8/layout/hierarchy3"/>
    <dgm:cxn modelId="{17E2CAF6-1B31-4DFF-9B81-946F2B8D349F}" type="presOf" srcId="{BDEC02F1-D499-42E5-9B19-59254CA954D3}" destId="{3F998815-71E0-42B6-BA80-32F238142022}" srcOrd="0" destOrd="0" presId="urn:microsoft.com/office/officeart/2005/8/layout/hierarchy3"/>
    <dgm:cxn modelId="{0F153D4C-B3FC-4515-A905-6DF66285C474}" type="presParOf" srcId="{2D8CE4B1-13B5-4E5E-89D6-D151243A9BDD}" destId="{A919DC64-B2BA-4A72-8660-5A40C02C1CA2}" srcOrd="0" destOrd="0" presId="urn:microsoft.com/office/officeart/2005/8/layout/hierarchy3"/>
    <dgm:cxn modelId="{8FEF1B5C-D7E0-46EE-97EF-D9E1500B06C1}" type="presParOf" srcId="{A919DC64-B2BA-4A72-8660-5A40C02C1CA2}" destId="{84437E39-C957-4717-914D-C27D1CFB8C67}" srcOrd="0" destOrd="0" presId="urn:microsoft.com/office/officeart/2005/8/layout/hierarchy3"/>
    <dgm:cxn modelId="{8B7C290F-72AA-4F26-BE7C-966B6EC15A22}" type="presParOf" srcId="{84437E39-C957-4717-914D-C27D1CFB8C67}" destId="{3F72A876-BD2C-4082-9488-102BA7295A1A}" srcOrd="0" destOrd="0" presId="urn:microsoft.com/office/officeart/2005/8/layout/hierarchy3"/>
    <dgm:cxn modelId="{311DD032-2A0F-4B8C-89C6-5A870507B0F1}" type="presParOf" srcId="{84437E39-C957-4717-914D-C27D1CFB8C67}" destId="{0E2A9D72-5F21-4CF2-AC48-D3E1DF6AE345}" srcOrd="1" destOrd="0" presId="urn:microsoft.com/office/officeart/2005/8/layout/hierarchy3"/>
    <dgm:cxn modelId="{FA43987A-39F2-4991-8205-50EAEA4899D3}" type="presParOf" srcId="{A919DC64-B2BA-4A72-8660-5A40C02C1CA2}" destId="{5938097F-1F63-4524-AB93-8326F0D56B0F}" srcOrd="1" destOrd="0" presId="urn:microsoft.com/office/officeart/2005/8/layout/hierarchy3"/>
    <dgm:cxn modelId="{AFD9D24D-83F4-43D5-96ED-E2213FD58DCA}" type="presParOf" srcId="{5938097F-1F63-4524-AB93-8326F0D56B0F}" destId="{1544FB5C-FB8A-486D-93C1-2B341D00D8D1}" srcOrd="0" destOrd="0" presId="urn:microsoft.com/office/officeart/2005/8/layout/hierarchy3"/>
    <dgm:cxn modelId="{138E8ECA-1AB6-4EB5-9202-2279C731D3A2}" type="presParOf" srcId="{5938097F-1F63-4524-AB93-8326F0D56B0F}" destId="{3F998815-71E0-42B6-BA80-32F238142022}" srcOrd="1" destOrd="0" presId="urn:microsoft.com/office/officeart/2005/8/layout/hierarchy3"/>
    <dgm:cxn modelId="{E08AF0F6-AF72-4745-9ADD-E5C4B290E2D7}" type="presParOf" srcId="{5938097F-1F63-4524-AB93-8326F0D56B0F}" destId="{116825CA-5DC7-4AEF-90E4-23D324772463}" srcOrd="2" destOrd="0" presId="urn:microsoft.com/office/officeart/2005/8/layout/hierarchy3"/>
    <dgm:cxn modelId="{CDD64FE2-F0CB-488A-A1B7-076BE54327A0}" type="presParOf" srcId="{5938097F-1F63-4524-AB93-8326F0D56B0F}" destId="{B3BB88AF-CEE3-4A39-A195-ED75A6E700A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A9FF1F2-74CC-4910-BB33-E325E5CFD817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70DDAB74-46B1-4B12-A367-49E35546822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dirty="0">
              <a:latin typeface="Corbel" panose="020B0503020204020204" pitchFamily="34" charset="0"/>
            </a:rPr>
            <a:t>Setup</a:t>
          </a:r>
        </a:p>
      </dgm:t>
    </dgm:pt>
    <dgm:pt modelId="{0037A6B6-AB52-4997-917C-15E1B503AB47}" type="parTrans" cxnId="{5E64C221-E9D0-4560-9E73-1E020A93EEBC}">
      <dgm:prSet/>
      <dgm:spPr/>
      <dgm:t>
        <a:bodyPr/>
        <a:lstStyle/>
        <a:p>
          <a:endParaRPr lang="en-GB"/>
        </a:p>
      </dgm:t>
    </dgm:pt>
    <dgm:pt modelId="{60E761FA-E551-4D12-80C0-EF52FA2E6188}" type="sibTrans" cxnId="{5E64C221-E9D0-4560-9E73-1E020A93EEBC}">
      <dgm:prSet/>
      <dgm:spPr/>
      <dgm:t>
        <a:bodyPr/>
        <a:lstStyle/>
        <a:p>
          <a:endParaRPr lang="en-GB"/>
        </a:p>
      </dgm:t>
    </dgm:pt>
    <dgm:pt modelId="{5C08EC93-F0EE-4508-A86A-BB4978A3F43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dirty="0">
              <a:latin typeface="Corbel" panose="020B0503020204020204" pitchFamily="34" charset="0"/>
            </a:rPr>
            <a:t>Testing</a:t>
          </a:r>
        </a:p>
      </dgm:t>
    </dgm:pt>
    <dgm:pt modelId="{693AB4BC-B930-47EA-8D9A-0544F397CE11}" type="parTrans" cxnId="{EE819CE5-F2FA-4804-B0FD-1FA2B57ABED4}">
      <dgm:prSet/>
      <dgm:spPr/>
      <dgm:t>
        <a:bodyPr/>
        <a:lstStyle/>
        <a:p>
          <a:endParaRPr lang="en-GB"/>
        </a:p>
      </dgm:t>
    </dgm:pt>
    <dgm:pt modelId="{1FB439C8-8E70-4BE9-8346-4670EFF4B33F}" type="sibTrans" cxnId="{EE819CE5-F2FA-4804-B0FD-1FA2B57ABED4}">
      <dgm:prSet/>
      <dgm:spPr/>
      <dgm:t>
        <a:bodyPr/>
        <a:lstStyle/>
        <a:p>
          <a:endParaRPr lang="en-GB"/>
        </a:p>
      </dgm:t>
    </dgm:pt>
    <dgm:pt modelId="{0F5F6A6E-75E7-4153-9FBE-5BF4E8D95E86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Development</a:t>
          </a:r>
        </a:p>
      </dgm:t>
    </dgm:pt>
    <dgm:pt modelId="{3C545054-74CF-4445-AA31-04814ACC5477}" type="parTrans" cxnId="{EBFC85C8-961F-4B38-A92D-7A13DE427D62}">
      <dgm:prSet/>
      <dgm:spPr/>
      <dgm:t>
        <a:bodyPr/>
        <a:lstStyle/>
        <a:p>
          <a:endParaRPr lang="en-GB"/>
        </a:p>
      </dgm:t>
    </dgm:pt>
    <dgm:pt modelId="{012C9B7B-A3D0-4CCA-A31F-3A614A861DB1}" type="sibTrans" cxnId="{EBFC85C8-961F-4B38-A92D-7A13DE427D62}">
      <dgm:prSet/>
      <dgm:spPr/>
      <dgm:t>
        <a:bodyPr/>
        <a:lstStyle/>
        <a:p>
          <a:endParaRPr lang="en-GB"/>
        </a:p>
      </dgm:t>
    </dgm:pt>
    <dgm:pt modelId="{AB9ED6A6-C2D9-4D72-BE78-E1746716744B}" type="pres">
      <dgm:prSet presAssocID="{BA9FF1F2-74CC-4910-BB33-E325E5CFD817}" presName="Name0" presStyleCnt="0">
        <dgm:presLayoutVars>
          <dgm:dir/>
          <dgm:animLvl val="lvl"/>
          <dgm:resizeHandles val="exact"/>
        </dgm:presLayoutVars>
      </dgm:prSet>
      <dgm:spPr/>
    </dgm:pt>
    <dgm:pt modelId="{47EA6106-E298-4EC6-9841-51BFA5B4C74C}" type="pres">
      <dgm:prSet presAssocID="{70DDAB74-46B1-4B12-A367-49E35546822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766BDE0-C647-4B5D-BED7-4CE882882FC4}" type="pres">
      <dgm:prSet presAssocID="{60E761FA-E551-4D12-80C0-EF52FA2E6188}" presName="parTxOnlySpace" presStyleCnt="0"/>
      <dgm:spPr/>
    </dgm:pt>
    <dgm:pt modelId="{F3B94484-7F7C-4AEA-AEDF-556F715386CA}" type="pres">
      <dgm:prSet presAssocID="{0F5F6A6E-75E7-4153-9FBE-5BF4E8D95E8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900678A-15DA-4F1F-92DD-F4852D38E6C1}" type="pres">
      <dgm:prSet presAssocID="{012C9B7B-A3D0-4CCA-A31F-3A614A861DB1}" presName="parTxOnlySpace" presStyleCnt="0"/>
      <dgm:spPr/>
    </dgm:pt>
    <dgm:pt modelId="{C4269A82-D407-4131-9156-8329C8ABE294}" type="pres">
      <dgm:prSet presAssocID="{5C08EC93-F0EE-4508-A86A-BB4978A3F43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2D59617-BA44-4DBC-B265-A2290F708973}" type="presOf" srcId="{BA9FF1F2-74CC-4910-BB33-E325E5CFD817}" destId="{AB9ED6A6-C2D9-4D72-BE78-E1746716744B}" srcOrd="0" destOrd="0" presId="urn:microsoft.com/office/officeart/2005/8/layout/chevron1"/>
    <dgm:cxn modelId="{39F4AE18-8074-4536-936F-A62C4492C478}" type="presOf" srcId="{0F5F6A6E-75E7-4153-9FBE-5BF4E8D95E86}" destId="{F3B94484-7F7C-4AEA-AEDF-556F715386CA}" srcOrd="0" destOrd="0" presId="urn:microsoft.com/office/officeart/2005/8/layout/chevron1"/>
    <dgm:cxn modelId="{5E64C221-E9D0-4560-9E73-1E020A93EEBC}" srcId="{BA9FF1F2-74CC-4910-BB33-E325E5CFD817}" destId="{70DDAB74-46B1-4B12-A367-49E355468225}" srcOrd="0" destOrd="0" parTransId="{0037A6B6-AB52-4997-917C-15E1B503AB47}" sibTransId="{60E761FA-E551-4D12-80C0-EF52FA2E6188}"/>
    <dgm:cxn modelId="{CB89A379-2991-4221-925A-0D0CD2FBC2D0}" type="presOf" srcId="{70DDAB74-46B1-4B12-A367-49E355468225}" destId="{47EA6106-E298-4EC6-9841-51BFA5B4C74C}" srcOrd="0" destOrd="0" presId="urn:microsoft.com/office/officeart/2005/8/layout/chevron1"/>
    <dgm:cxn modelId="{0871007A-5441-484D-B556-CAAC78B350B5}" type="presOf" srcId="{5C08EC93-F0EE-4508-A86A-BB4978A3F43C}" destId="{C4269A82-D407-4131-9156-8329C8ABE294}" srcOrd="0" destOrd="0" presId="urn:microsoft.com/office/officeart/2005/8/layout/chevron1"/>
    <dgm:cxn modelId="{EBFC85C8-961F-4B38-A92D-7A13DE427D62}" srcId="{BA9FF1F2-74CC-4910-BB33-E325E5CFD817}" destId="{0F5F6A6E-75E7-4153-9FBE-5BF4E8D95E86}" srcOrd="1" destOrd="0" parTransId="{3C545054-74CF-4445-AA31-04814ACC5477}" sibTransId="{012C9B7B-A3D0-4CCA-A31F-3A614A861DB1}"/>
    <dgm:cxn modelId="{EE819CE5-F2FA-4804-B0FD-1FA2B57ABED4}" srcId="{BA9FF1F2-74CC-4910-BB33-E325E5CFD817}" destId="{5C08EC93-F0EE-4508-A86A-BB4978A3F43C}" srcOrd="2" destOrd="0" parTransId="{693AB4BC-B930-47EA-8D9A-0544F397CE11}" sibTransId="{1FB439C8-8E70-4BE9-8346-4670EFF4B33F}"/>
    <dgm:cxn modelId="{E715A67D-6757-480A-B159-AAD435082F06}" type="presParOf" srcId="{AB9ED6A6-C2D9-4D72-BE78-E1746716744B}" destId="{47EA6106-E298-4EC6-9841-51BFA5B4C74C}" srcOrd="0" destOrd="0" presId="urn:microsoft.com/office/officeart/2005/8/layout/chevron1"/>
    <dgm:cxn modelId="{558FD721-D717-43BB-8B9A-9C7F3508CFDE}" type="presParOf" srcId="{AB9ED6A6-C2D9-4D72-BE78-E1746716744B}" destId="{3766BDE0-C647-4B5D-BED7-4CE882882FC4}" srcOrd="1" destOrd="0" presId="urn:microsoft.com/office/officeart/2005/8/layout/chevron1"/>
    <dgm:cxn modelId="{82F5B64B-7E69-464A-8BEA-7481426906AD}" type="presParOf" srcId="{AB9ED6A6-C2D9-4D72-BE78-E1746716744B}" destId="{F3B94484-7F7C-4AEA-AEDF-556F715386CA}" srcOrd="2" destOrd="0" presId="urn:microsoft.com/office/officeart/2005/8/layout/chevron1"/>
    <dgm:cxn modelId="{3EE89177-67EC-49FD-B6B9-9F5A244ADE1E}" type="presParOf" srcId="{AB9ED6A6-C2D9-4D72-BE78-E1746716744B}" destId="{1900678A-15DA-4F1F-92DD-F4852D38E6C1}" srcOrd="3" destOrd="0" presId="urn:microsoft.com/office/officeart/2005/8/layout/chevron1"/>
    <dgm:cxn modelId="{54D0E923-7E3E-43AB-85B1-A5BED9096844}" type="presParOf" srcId="{AB9ED6A6-C2D9-4D72-BE78-E1746716744B}" destId="{C4269A82-D407-4131-9156-8329C8ABE2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4FE4C59-8215-4AFA-8D1F-C46DE89A68F5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E740F0F-BEDA-4A36-8340-025E90A261B6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3600" dirty="0">
              <a:latin typeface="Corbel" panose="020B0503020204020204" pitchFamily="34" charset="0"/>
            </a:rPr>
            <a:t>Foundation (C#)</a:t>
          </a:r>
          <a:endParaRPr lang="en-GB" sz="3600" dirty="0">
            <a:latin typeface="Corbel" panose="020B0503020204020204" pitchFamily="34" charset="0"/>
          </a:endParaRPr>
        </a:p>
      </dgm:t>
    </dgm:pt>
    <dgm:pt modelId="{D5B52F4E-A8CE-4E00-89AD-D0413FEFB667}" type="parTrans" cxnId="{E37CD384-5A28-427E-8870-386BE8B39679}">
      <dgm:prSet/>
      <dgm:spPr/>
      <dgm:t>
        <a:bodyPr/>
        <a:lstStyle/>
        <a:p>
          <a:endParaRPr lang="en-GB"/>
        </a:p>
      </dgm:t>
    </dgm:pt>
    <dgm:pt modelId="{86277F13-37DD-4760-BF01-3D43B5F763BB}" type="sibTrans" cxnId="{E37CD384-5A28-427E-8870-386BE8B39679}">
      <dgm:prSet/>
      <dgm:spPr/>
      <dgm:t>
        <a:bodyPr/>
        <a:lstStyle/>
        <a:p>
          <a:endParaRPr lang="en-GB"/>
        </a:p>
      </dgm:t>
    </dgm:pt>
    <dgm:pt modelId="{EB5C3EF4-04C4-4B69-AA98-C50E80CB3879}">
      <dgm:prSet phldrT="[Text]" custT="1"/>
      <dgm:spPr>
        <a:solidFill>
          <a:schemeClr val="accent4"/>
        </a:solidFill>
      </dgm:spPr>
      <dgm:t>
        <a:bodyPr/>
        <a:lstStyle/>
        <a:p>
          <a:pPr algn="l"/>
          <a:r>
            <a:rPr lang="en-US" sz="3600" dirty="0">
              <a:latin typeface="Corbel" panose="020B0503020204020204" pitchFamily="34" charset="0"/>
            </a:rPr>
            <a:t>Feature (C#)</a:t>
          </a:r>
          <a:endParaRPr lang="en-GB" sz="3600" dirty="0">
            <a:latin typeface="Corbel" panose="020B0503020204020204" pitchFamily="34" charset="0"/>
          </a:endParaRPr>
        </a:p>
      </dgm:t>
    </dgm:pt>
    <dgm:pt modelId="{3ADDCFBD-FE46-4393-AE16-61D427A957E0}" type="parTrans" cxnId="{BADB035A-3ABD-4315-BD83-2C5AB2739AE2}">
      <dgm:prSet/>
      <dgm:spPr/>
      <dgm:t>
        <a:bodyPr/>
        <a:lstStyle/>
        <a:p>
          <a:endParaRPr lang="en-GB"/>
        </a:p>
      </dgm:t>
    </dgm:pt>
    <dgm:pt modelId="{BA564CC5-857C-4FAA-A10D-7D0970344811}" type="sibTrans" cxnId="{BADB035A-3ABD-4315-BD83-2C5AB2739AE2}">
      <dgm:prSet/>
      <dgm:spPr/>
      <dgm:t>
        <a:bodyPr/>
        <a:lstStyle/>
        <a:p>
          <a:endParaRPr lang="en-GB"/>
        </a:p>
      </dgm:t>
    </dgm:pt>
    <dgm:pt modelId="{D995123E-2C2E-4B62-9BA8-19C1316FA91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600" dirty="0">
              <a:latin typeface="Corbel" panose="020B0503020204020204" pitchFamily="34" charset="0"/>
            </a:rPr>
            <a:t>Project (C#)</a:t>
          </a:r>
          <a:endParaRPr lang="en-GB" sz="3600" dirty="0">
            <a:latin typeface="Corbel" panose="020B0503020204020204" pitchFamily="34" charset="0"/>
          </a:endParaRPr>
        </a:p>
      </dgm:t>
    </dgm:pt>
    <dgm:pt modelId="{F7352F2E-E8BC-4796-97CE-F68A7E3FDBD4}" type="sibTrans" cxnId="{BA84D8E8-EBA8-440A-9B5B-39D7C97A81F1}">
      <dgm:prSet/>
      <dgm:spPr/>
      <dgm:t>
        <a:bodyPr/>
        <a:lstStyle/>
        <a:p>
          <a:endParaRPr lang="en-GB"/>
        </a:p>
      </dgm:t>
    </dgm:pt>
    <dgm:pt modelId="{3E0D0043-E5B2-4C42-997F-E8C49801605A}" type="parTrans" cxnId="{BA84D8E8-EBA8-440A-9B5B-39D7C97A81F1}">
      <dgm:prSet/>
      <dgm:spPr/>
      <dgm:t>
        <a:bodyPr/>
        <a:lstStyle/>
        <a:p>
          <a:endParaRPr lang="en-GB"/>
        </a:p>
      </dgm:t>
    </dgm:pt>
    <dgm:pt modelId="{55C4FFA1-1D92-4D03-B7CD-489795F08154}" type="pres">
      <dgm:prSet presAssocID="{44FE4C59-8215-4AFA-8D1F-C46DE89A68F5}" presName="linearFlow" presStyleCnt="0">
        <dgm:presLayoutVars>
          <dgm:resizeHandles val="exact"/>
        </dgm:presLayoutVars>
      </dgm:prSet>
      <dgm:spPr/>
    </dgm:pt>
    <dgm:pt modelId="{64E0AE6C-DD67-4975-A5CC-A1DB61BA9BAE}" type="pres">
      <dgm:prSet presAssocID="{D995123E-2C2E-4B62-9BA8-19C1316FA917}" presName="node" presStyleLbl="node1" presStyleIdx="0" presStyleCnt="3" custScaleX="340061">
        <dgm:presLayoutVars>
          <dgm:bulletEnabled val="1"/>
        </dgm:presLayoutVars>
      </dgm:prSet>
      <dgm:spPr/>
    </dgm:pt>
    <dgm:pt modelId="{A0AB661E-B070-4F16-9448-4CE5285F559F}" type="pres">
      <dgm:prSet presAssocID="{F7352F2E-E8BC-4796-97CE-F68A7E3FDBD4}" presName="sibTrans" presStyleLbl="sibTrans2D1" presStyleIdx="0" presStyleCnt="2"/>
      <dgm:spPr/>
    </dgm:pt>
    <dgm:pt modelId="{4F6D7F9E-99B8-49B9-A97F-7C623D7C97F4}" type="pres">
      <dgm:prSet presAssocID="{F7352F2E-E8BC-4796-97CE-F68A7E3FDBD4}" presName="connectorText" presStyleLbl="sibTrans2D1" presStyleIdx="0" presStyleCnt="2"/>
      <dgm:spPr/>
    </dgm:pt>
    <dgm:pt modelId="{F0027B87-5830-40AA-8667-125FE1ABCD28}" type="pres">
      <dgm:prSet presAssocID="{EB5C3EF4-04C4-4B69-AA98-C50E80CB3879}" presName="node" presStyleLbl="node1" presStyleIdx="1" presStyleCnt="3" custScaleX="344235" custScaleY="131790">
        <dgm:presLayoutVars>
          <dgm:bulletEnabled val="1"/>
        </dgm:presLayoutVars>
      </dgm:prSet>
      <dgm:spPr/>
    </dgm:pt>
    <dgm:pt modelId="{944F55D5-4B52-4D64-87CC-2ED49A4E5191}" type="pres">
      <dgm:prSet presAssocID="{BA564CC5-857C-4FAA-A10D-7D0970344811}" presName="sibTrans" presStyleLbl="sibTrans2D1" presStyleIdx="1" presStyleCnt="2"/>
      <dgm:spPr/>
    </dgm:pt>
    <dgm:pt modelId="{F50D81BE-1EEA-42D6-91A0-1D47D4E6F82D}" type="pres">
      <dgm:prSet presAssocID="{BA564CC5-857C-4FAA-A10D-7D0970344811}" presName="connectorText" presStyleLbl="sibTrans2D1" presStyleIdx="1" presStyleCnt="2"/>
      <dgm:spPr/>
    </dgm:pt>
    <dgm:pt modelId="{466EA02C-AFA0-44C9-9B6D-612E337CB0B3}" type="pres">
      <dgm:prSet presAssocID="{1E740F0F-BEDA-4A36-8340-025E90A261B6}" presName="node" presStyleLbl="node1" presStyleIdx="2" presStyleCnt="3" custScaleX="341096" custScaleY="105814">
        <dgm:presLayoutVars>
          <dgm:bulletEnabled val="1"/>
        </dgm:presLayoutVars>
      </dgm:prSet>
      <dgm:spPr/>
    </dgm:pt>
  </dgm:ptLst>
  <dgm:cxnLst>
    <dgm:cxn modelId="{B6C05901-7453-4D8A-AA54-6D798CD05E7C}" type="presOf" srcId="{F7352F2E-E8BC-4796-97CE-F68A7E3FDBD4}" destId="{A0AB661E-B070-4F16-9448-4CE5285F559F}" srcOrd="0" destOrd="0" presId="urn:microsoft.com/office/officeart/2005/8/layout/process2"/>
    <dgm:cxn modelId="{D7E86E12-4D31-49D4-8C6D-6ED27198DFA8}" type="presOf" srcId="{F7352F2E-E8BC-4796-97CE-F68A7E3FDBD4}" destId="{4F6D7F9E-99B8-49B9-A97F-7C623D7C97F4}" srcOrd="1" destOrd="0" presId="urn:microsoft.com/office/officeart/2005/8/layout/process2"/>
    <dgm:cxn modelId="{E8374B39-8E2B-4537-8DF6-8ACF488DED37}" type="presOf" srcId="{BA564CC5-857C-4FAA-A10D-7D0970344811}" destId="{F50D81BE-1EEA-42D6-91A0-1D47D4E6F82D}" srcOrd="1" destOrd="0" presId="urn:microsoft.com/office/officeart/2005/8/layout/process2"/>
    <dgm:cxn modelId="{0FAF5939-2297-41E5-8F56-A5277300ACDA}" type="presOf" srcId="{D995123E-2C2E-4B62-9BA8-19C1316FA917}" destId="{64E0AE6C-DD67-4975-A5CC-A1DB61BA9BAE}" srcOrd="0" destOrd="0" presId="urn:microsoft.com/office/officeart/2005/8/layout/process2"/>
    <dgm:cxn modelId="{5D6B5C4D-5635-4E6E-A110-CFEC6733FD21}" type="presOf" srcId="{44FE4C59-8215-4AFA-8D1F-C46DE89A68F5}" destId="{55C4FFA1-1D92-4D03-B7CD-489795F08154}" srcOrd="0" destOrd="0" presId="urn:microsoft.com/office/officeart/2005/8/layout/process2"/>
    <dgm:cxn modelId="{BADB035A-3ABD-4315-BD83-2C5AB2739AE2}" srcId="{44FE4C59-8215-4AFA-8D1F-C46DE89A68F5}" destId="{EB5C3EF4-04C4-4B69-AA98-C50E80CB3879}" srcOrd="1" destOrd="0" parTransId="{3ADDCFBD-FE46-4393-AE16-61D427A957E0}" sibTransId="{BA564CC5-857C-4FAA-A10D-7D0970344811}"/>
    <dgm:cxn modelId="{E37CD384-5A28-427E-8870-386BE8B39679}" srcId="{44FE4C59-8215-4AFA-8D1F-C46DE89A68F5}" destId="{1E740F0F-BEDA-4A36-8340-025E90A261B6}" srcOrd="2" destOrd="0" parTransId="{D5B52F4E-A8CE-4E00-89AD-D0413FEFB667}" sibTransId="{86277F13-37DD-4760-BF01-3D43B5F763BB}"/>
    <dgm:cxn modelId="{D8A6AABF-0532-4F4B-AC69-DF518F05D7A1}" type="presOf" srcId="{BA564CC5-857C-4FAA-A10D-7D0970344811}" destId="{944F55D5-4B52-4D64-87CC-2ED49A4E5191}" srcOrd="0" destOrd="0" presId="urn:microsoft.com/office/officeart/2005/8/layout/process2"/>
    <dgm:cxn modelId="{BA84D8E8-EBA8-440A-9B5B-39D7C97A81F1}" srcId="{44FE4C59-8215-4AFA-8D1F-C46DE89A68F5}" destId="{D995123E-2C2E-4B62-9BA8-19C1316FA917}" srcOrd="0" destOrd="0" parTransId="{3E0D0043-E5B2-4C42-997F-E8C49801605A}" sibTransId="{F7352F2E-E8BC-4796-97CE-F68A7E3FDBD4}"/>
    <dgm:cxn modelId="{EB5B96EB-D82E-4155-A20D-6D1B06D4926D}" type="presOf" srcId="{1E740F0F-BEDA-4A36-8340-025E90A261B6}" destId="{466EA02C-AFA0-44C9-9B6D-612E337CB0B3}" srcOrd="0" destOrd="0" presId="urn:microsoft.com/office/officeart/2005/8/layout/process2"/>
    <dgm:cxn modelId="{72584BF3-B771-459A-B20A-A59460A99460}" type="presOf" srcId="{EB5C3EF4-04C4-4B69-AA98-C50E80CB3879}" destId="{F0027B87-5830-40AA-8667-125FE1ABCD28}" srcOrd="0" destOrd="0" presId="urn:microsoft.com/office/officeart/2005/8/layout/process2"/>
    <dgm:cxn modelId="{35B6C638-5D21-4949-B1FB-D30EF51FF818}" type="presParOf" srcId="{55C4FFA1-1D92-4D03-B7CD-489795F08154}" destId="{64E0AE6C-DD67-4975-A5CC-A1DB61BA9BAE}" srcOrd="0" destOrd="0" presId="urn:microsoft.com/office/officeart/2005/8/layout/process2"/>
    <dgm:cxn modelId="{6F35F22E-5F9A-4507-B1A2-08E4A050CF56}" type="presParOf" srcId="{55C4FFA1-1D92-4D03-B7CD-489795F08154}" destId="{A0AB661E-B070-4F16-9448-4CE5285F559F}" srcOrd="1" destOrd="0" presId="urn:microsoft.com/office/officeart/2005/8/layout/process2"/>
    <dgm:cxn modelId="{D3721FFD-5615-4C01-89F3-D495E5FEB0FC}" type="presParOf" srcId="{A0AB661E-B070-4F16-9448-4CE5285F559F}" destId="{4F6D7F9E-99B8-49B9-A97F-7C623D7C97F4}" srcOrd="0" destOrd="0" presId="urn:microsoft.com/office/officeart/2005/8/layout/process2"/>
    <dgm:cxn modelId="{CD523DF2-B01E-42BF-B189-BB83A035DD54}" type="presParOf" srcId="{55C4FFA1-1D92-4D03-B7CD-489795F08154}" destId="{F0027B87-5830-40AA-8667-125FE1ABCD28}" srcOrd="2" destOrd="0" presId="urn:microsoft.com/office/officeart/2005/8/layout/process2"/>
    <dgm:cxn modelId="{6D6F1D86-DC0A-4238-B64B-4B653085F89B}" type="presParOf" srcId="{55C4FFA1-1D92-4D03-B7CD-489795F08154}" destId="{944F55D5-4B52-4D64-87CC-2ED49A4E5191}" srcOrd="3" destOrd="0" presId="urn:microsoft.com/office/officeart/2005/8/layout/process2"/>
    <dgm:cxn modelId="{71D7A10C-C2F3-4F8A-A37F-47675A59601D}" type="presParOf" srcId="{944F55D5-4B52-4D64-87CC-2ED49A4E5191}" destId="{F50D81BE-1EEA-42D6-91A0-1D47D4E6F82D}" srcOrd="0" destOrd="0" presId="urn:microsoft.com/office/officeart/2005/8/layout/process2"/>
    <dgm:cxn modelId="{47E3B77F-C74A-4704-A61C-D65A11933A00}" type="presParOf" srcId="{55C4FFA1-1D92-4D03-B7CD-489795F08154}" destId="{466EA02C-AFA0-44C9-9B6D-612E337CB0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4EA592B-F5BD-4846-A69C-9F702BDEA1B1}" type="doc">
      <dgm:prSet loTypeId="urn:microsoft.com/office/officeart/2005/8/layout/hChevron3" loCatId="process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GB"/>
        </a:p>
      </dgm:t>
    </dgm:pt>
    <dgm:pt modelId="{17C7FB0B-EDF9-4C3C-83D5-BC0F02BB9132}">
      <dgm:prSet phldrT="[Text]"/>
      <dgm:spPr>
        <a:solidFill>
          <a:schemeClr val="accent2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Project</a:t>
          </a:r>
          <a:endParaRPr lang="en-GB" dirty="0"/>
        </a:p>
      </dgm:t>
    </dgm:pt>
    <dgm:pt modelId="{1ADA479C-9DE6-44AF-B46E-0FDA37F65E38}" type="parTrans" cxnId="{CBFB3A86-0290-4BE3-B5C1-EF4CB293AE74}">
      <dgm:prSet/>
      <dgm:spPr/>
      <dgm:t>
        <a:bodyPr/>
        <a:lstStyle/>
        <a:p>
          <a:endParaRPr lang="en-GB"/>
        </a:p>
      </dgm:t>
    </dgm:pt>
    <dgm:pt modelId="{C3DDA09E-F935-4045-B8EA-BC47546F37DE}" type="sibTrans" cxnId="{CBFB3A86-0290-4BE3-B5C1-EF4CB293AE74}">
      <dgm:prSet/>
      <dgm:spPr/>
      <dgm:t>
        <a:bodyPr/>
        <a:lstStyle/>
        <a:p>
          <a:endParaRPr lang="en-GB"/>
        </a:p>
      </dgm:t>
    </dgm:pt>
    <dgm:pt modelId="{82049551-CDB4-42D2-BCD6-ADAB66166ECB}">
      <dgm:prSet phldrT="[Text]"/>
      <dgm:spPr>
        <a:solidFill>
          <a:schemeClr val="accent4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Feature</a:t>
          </a:r>
          <a:endParaRPr lang="en-GB" dirty="0"/>
        </a:p>
      </dgm:t>
    </dgm:pt>
    <dgm:pt modelId="{C574CE1A-C659-4245-874A-F156CAC125BE}" type="parTrans" cxnId="{DCD83D77-E7B3-46AE-9951-F6F3FDC6860E}">
      <dgm:prSet/>
      <dgm:spPr/>
      <dgm:t>
        <a:bodyPr/>
        <a:lstStyle/>
        <a:p>
          <a:endParaRPr lang="en-GB"/>
        </a:p>
      </dgm:t>
    </dgm:pt>
    <dgm:pt modelId="{EBC04866-3639-484C-8663-31F8D6463E94}" type="sibTrans" cxnId="{DCD83D77-E7B3-46AE-9951-F6F3FDC6860E}">
      <dgm:prSet/>
      <dgm:spPr/>
      <dgm:t>
        <a:bodyPr/>
        <a:lstStyle/>
        <a:p>
          <a:endParaRPr lang="en-GB"/>
        </a:p>
      </dgm:t>
    </dgm:pt>
    <dgm:pt modelId="{ED48D92A-8D6E-44DD-86B4-0A94D2A05B6E}">
      <dgm:prSet phldrT="[Text]"/>
      <dgm:spPr>
        <a:solidFill>
          <a:schemeClr val="tx1">
            <a:lumMod val="60000"/>
            <a:lumOff val="4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Foundation</a:t>
          </a:r>
          <a:endParaRPr lang="en-GB" dirty="0"/>
        </a:p>
      </dgm:t>
    </dgm:pt>
    <dgm:pt modelId="{D20E70F5-E177-487A-9B89-D3904DE9F6F2}" type="parTrans" cxnId="{6C6E49FF-D56A-45C5-9F78-DFEE90FBF034}">
      <dgm:prSet/>
      <dgm:spPr/>
      <dgm:t>
        <a:bodyPr/>
        <a:lstStyle/>
        <a:p>
          <a:endParaRPr lang="en-GB"/>
        </a:p>
      </dgm:t>
    </dgm:pt>
    <dgm:pt modelId="{229FB5B9-1515-498C-823F-CB0670970937}" type="sibTrans" cxnId="{6C6E49FF-D56A-45C5-9F78-DFEE90FBF034}">
      <dgm:prSet/>
      <dgm:spPr/>
      <dgm:t>
        <a:bodyPr/>
        <a:lstStyle/>
        <a:p>
          <a:endParaRPr lang="en-GB"/>
        </a:p>
      </dgm:t>
    </dgm:pt>
    <dgm:pt modelId="{DC62B085-89EB-4334-A74A-6F04321F4BE8}" type="pres">
      <dgm:prSet presAssocID="{74EA592B-F5BD-4846-A69C-9F702BDEA1B1}" presName="Name0" presStyleCnt="0">
        <dgm:presLayoutVars>
          <dgm:dir/>
          <dgm:resizeHandles val="exact"/>
        </dgm:presLayoutVars>
      </dgm:prSet>
      <dgm:spPr/>
    </dgm:pt>
    <dgm:pt modelId="{907E76AC-234D-45D6-9F8D-9318FF8C018D}" type="pres">
      <dgm:prSet presAssocID="{17C7FB0B-EDF9-4C3C-83D5-BC0F02BB9132}" presName="parTxOnly" presStyleLbl="node1" presStyleIdx="0" presStyleCnt="3">
        <dgm:presLayoutVars>
          <dgm:bulletEnabled val="1"/>
        </dgm:presLayoutVars>
      </dgm:prSet>
      <dgm:spPr/>
    </dgm:pt>
    <dgm:pt modelId="{9EA6D889-9B6A-43A1-9C8E-5411236E7B2B}" type="pres">
      <dgm:prSet presAssocID="{C3DDA09E-F935-4045-B8EA-BC47546F37DE}" presName="parSpace" presStyleCnt="0"/>
      <dgm:spPr/>
    </dgm:pt>
    <dgm:pt modelId="{C824C0FC-DF33-4895-A9FE-AC807B77B5AB}" type="pres">
      <dgm:prSet presAssocID="{82049551-CDB4-42D2-BCD6-ADAB66166ECB}" presName="parTxOnly" presStyleLbl="node1" presStyleIdx="1" presStyleCnt="3">
        <dgm:presLayoutVars>
          <dgm:bulletEnabled val="1"/>
        </dgm:presLayoutVars>
      </dgm:prSet>
      <dgm:spPr/>
    </dgm:pt>
    <dgm:pt modelId="{0C1A24FD-D091-42C2-8647-C776FE620E0D}" type="pres">
      <dgm:prSet presAssocID="{EBC04866-3639-484C-8663-31F8D6463E94}" presName="parSpace" presStyleCnt="0"/>
      <dgm:spPr/>
    </dgm:pt>
    <dgm:pt modelId="{146F9439-A0A1-4A18-A371-2D77F52B3C83}" type="pres">
      <dgm:prSet presAssocID="{ED48D92A-8D6E-44DD-86B4-0A94D2A05B6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3D4AD09-5AD7-472C-8BF3-BFBD97A7B5CE}" type="presOf" srcId="{74EA592B-F5BD-4846-A69C-9F702BDEA1B1}" destId="{DC62B085-89EB-4334-A74A-6F04321F4BE8}" srcOrd="0" destOrd="0" presId="urn:microsoft.com/office/officeart/2005/8/layout/hChevron3"/>
    <dgm:cxn modelId="{07B4CB19-6BAA-42DE-A430-C3D4FD73A549}" type="presOf" srcId="{17C7FB0B-EDF9-4C3C-83D5-BC0F02BB9132}" destId="{907E76AC-234D-45D6-9F8D-9318FF8C018D}" srcOrd="0" destOrd="0" presId="urn:microsoft.com/office/officeart/2005/8/layout/hChevron3"/>
    <dgm:cxn modelId="{E0F9FA5F-BD4B-4619-AB05-8FAFD162A61E}" type="presOf" srcId="{82049551-CDB4-42D2-BCD6-ADAB66166ECB}" destId="{C824C0FC-DF33-4895-A9FE-AC807B77B5AB}" srcOrd="0" destOrd="0" presId="urn:microsoft.com/office/officeart/2005/8/layout/hChevron3"/>
    <dgm:cxn modelId="{DCD83D77-E7B3-46AE-9951-F6F3FDC6860E}" srcId="{74EA592B-F5BD-4846-A69C-9F702BDEA1B1}" destId="{82049551-CDB4-42D2-BCD6-ADAB66166ECB}" srcOrd="1" destOrd="0" parTransId="{C574CE1A-C659-4245-874A-F156CAC125BE}" sibTransId="{EBC04866-3639-484C-8663-31F8D6463E94}"/>
    <dgm:cxn modelId="{CBFB3A86-0290-4BE3-B5C1-EF4CB293AE74}" srcId="{74EA592B-F5BD-4846-A69C-9F702BDEA1B1}" destId="{17C7FB0B-EDF9-4C3C-83D5-BC0F02BB9132}" srcOrd="0" destOrd="0" parTransId="{1ADA479C-9DE6-44AF-B46E-0FDA37F65E38}" sibTransId="{C3DDA09E-F935-4045-B8EA-BC47546F37DE}"/>
    <dgm:cxn modelId="{872F16EB-EFA8-475C-B2D3-BA3E3C07C2CE}" type="presOf" srcId="{ED48D92A-8D6E-44DD-86B4-0A94D2A05B6E}" destId="{146F9439-A0A1-4A18-A371-2D77F52B3C83}" srcOrd="0" destOrd="0" presId="urn:microsoft.com/office/officeart/2005/8/layout/hChevron3"/>
    <dgm:cxn modelId="{6C6E49FF-D56A-45C5-9F78-DFEE90FBF034}" srcId="{74EA592B-F5BD-4846-A69C-9F702BDEA1B1}" destId="{ED48D92A-8D6E-44DD-86B4-0A94D2A05B6E}" srcOrd="2" destOrd="0" parTransId="{D20E70F5-E177-487A-9B89-D3904DE9F6F2}" sibTransId="{229FB5B9-1515-498C-823F-CB0670970937}"/>
    <dgm:cxn modelId="{6EF8CD99-FD87-4980-96DD-4D065C3DA7C2}" type="presParOf" srcId="{DC62B085-89EB-4334-A74A-6F04321F4BE8}" destId="{907E76AC-234D-45D6-9F8D-9318FF8C018D}" srcOrd="0" destOrd="0" presId="urn:microsoft.com/office/officeart/2005/8/layout/hChevron3"/>
    <dgm:cxn modelId="{5657DF5A-19F4-4505-A9C3-FEC0C833C799}" type="presParOf" srcId="{DC62B085-89EB-4334-A74A-6F04321F4BE8}" destId="{9EA6D889-9B6A-43A1-9C8E-5411236E7B2B}" srcOrd="1" destOrd="0" presId="urn:microsoft.com/office/officeart/2005/8/layout/hChevron3"/>
    <dgm:cxn modelId="{3017FCCC-E008-4FA6-8C05-39D8F8A94810}" type="presParOf" srcId="{DC62B085-89EB-4334-A74A-6F04321F4BE8}" destId="{C824C0FC-DF33-4895-A9FE-AC807B77B5AB}" srcOrd="2" destOrd="0" presId="urn:microsoft.com/office/officeart/2005/8/layout/hChevron3"/>
    <dgm:cxn modelId="{7775F5EA-95BB-4060-A7C5-B58DF2F6D03D}" type="presParOf" srcId="{DC62B085-89EB-4334-A74A-6F04321F4BE8}" destId="{0C1A24FD-D091-42C2-8647-C776FE620E0D}" srcOrd="3" destOrd="0" presId="urn:microsoft.com/office/officeart/2005/8/layout/hChevron3"/>
    <dgm:cxn modelId="{282C09CD-73BD-4F71-8BC0-D8C444E8FD3E}" type="presParOf" srcId="{DC62B085-89EB-4334-A74A-6F04321F4BE8}" destId="{146F9439-A0A1-4A18-A371-2D77F52B3C8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4FE4C59-8215-4AFA-8D1F-C46DE89A68F5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E740F0F-BEDA-4A36-8340-025E90A261B6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3600" dirty="0">
              <a:latin typeface="Corbel" panose="020B0503020204020204" pitchFamily="34" charset="0"/>
            </a:rPr>
            <a:t>Foundation</a:t>
          </a:r>
          <a:endParaRPr lang="en-GB" sz="3600" dirty="0">
            <a:latin typeface="Corbel" panose="020B0503020204020204" pitchFamily="34" charset="0"/>
          </a:endParaRPr>
        </a:p>
      </dgm:t>
    </dgm:pt>
    <dgm:pt modelId="{D5B52F4E-A8CE-4E00-89AD-D0413FEFB667}" type="parTrans" cxnId="{E37CD384-5A28-427E-8870-386BE8B39679}">
      <dgm:prSet/>
      <dgm:spPr/>
      <dgm:t>
        <a:bodyPr/>
        <a:lstStyle/>
        <a:p>
          <a:endParaRPr lang="en-GB"/>
        </a:p>
      </dgm:t>
    </dgm:pt>
    <dgm:pt modelId="{86277F13-37DD-4760-BF01-3D43B5F763BB}" type="sibTrans" cxnId="{E37CD384-5A28-427E-8870-386BE8B39679}">
      <dgm:prSet/>
      <dgm:spPr/>
      <dgm:t>
        <a:bodyPr/>
        <a:lstStyle/>
        <a:p>
          <a:endParaRPr lang="en-GB"/>
        </a:p>
      </dgm:t>
    </dgm:pt>
    <dgm:pt modelId="{EB5C3EF4-04C4-4B69-AA98-C50E80CB387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3600" dirty="0">
              <a:latin typeface="Corbel" panose="020B0503020204020204" pitchFamily="34" charset="0"/>
            </a:rPr>
            <a:t>Feature</a:t>
          </a:r>
          <a:endParaRPr lang="en-GB" sz="3600" dirty="0">
            <a:latin typeface="Corbel" panose="020B0503020204020204" pitchFamily="34" charset="0"/>
          </a:endParaRPr>
        </a:p>
      </dgm:t>
    </dgm:pt>
    <dgm:pt modelId="{3ADDCFBD-FE46-4393-AE16-61D427A957E0}" type="parTrans" cxnId="{BADB035A-3ABD-4315-BD83-2C5AB2739AE2}">
      <dgm:prSet/>
      <dgm:spPr/>
      <dgm:t>
        <a:bodyPr/>
        <a:lstStyle/>
        <a:p>
          <a:endParaRPr lang="en-GB"/>
        </a:p>
      </dgm:t>
    </dgm:pt>
    <dgm:pt modelId="{BA564CC5-857C-4FAA-A10D-7D0970344811}" type="sibTrans" cxnId="{BADB035A-3ABD-4315-BD83-2C5AB2739AE2}">
      <dgm:prSet/>
      <dgm:spPr/>
      <dgm:t>
        <a:bodyPr/>
        <a:lstStyle/>
        <a:p>
          <a:endParaRPr lang="en-GB"/>
        </a:p>
      </dgm:t>
    </dgm:pt>
    <dgm:pt modelId="{D995123E-2C2E-4B62-9BA8-19C1316FA91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600" dirty="0">
              <a:latin typeface="Corbel" panose="020B0503020204020204" pitchFamily="34" charset="0"/>
            </a:rPr>
            <a:t>Project</a:t>
          </a:r>
          <a:endParaRPr lang="en-GB" sz="3600" dirty="0">
            <a:latin typeface="Corbel" panose="020B0503020204020204" pitchFamily="34" charset="0"/>
          </a:endParaRPr>
        </a:p>
      </dgm:t>
    </dgm:pt>
    <dgm:pt modelId="{F7352F2E-E8BC-4796-97CE-F68A7E3FDBD4}" type="sibTrans" cxnId="{BA84D8E8-EBA8-440A-9B5B-39D7C97A81F1}">
      <dgm:prSet/>
      <dgm:spPr/>
      <dgm:t>
        <a:bodyPr/>
        <a:lstStyle/>
        <a:p>
          <a:endParaRPr lang="en-GB"/>
        </a:p>
      </dgm:t>
    </dgm:pt>
    <dgm:pt modelId="{3E0D0043-E5B2-4C42-997F-E8C49801605A}" type="parTrans" cxnId="{BA84D8E8-EBA8-440A-9B5B-39D7C97A81F1}">
      <dgm:prSet/>
      <dgm:spPr/>
      <dgm:t>
        <a:bodyPr/>
        <a:lstStyle/>
        <a:p>
          <a:endParaRPr lang="en-GB"/>
        </a:p>
      </dgm:t>
    </dgm:pt>
    <dgm:pt modelId="{1F80FB1C-6DF2-46F5-9FD2-BDFA703C857B}" type="pres">
      <dgm:prSet presAssocID="{44FE4C59-8215-4AFA-8D1F-C46DE89A68F5}" presName="outerComposite" presStyleCnt="0">
        <dgm:presLayoutVars>
          <dgm:chMax val="5"/>
          <dgm:dir/>
          <dgm:resizeHandles val="exact"/>
        </dgm:presLayoutVars>
      </dgm:prSet>
      <dgm:spPr/>
    </dgm:pt>
    <dgm:pt modelId="{7B260F81-F5B5-44F4-B48E-69DEE9F6C6CC}" type="pres">
      <dgm:prSet presAssocID="{44FE4C59-8215-4AFA-8D1F-C46DE89A68F5}" presName="dummyMaxCanvas" presStyleCnt="0">
        <dgm:presLayoutVars/>
      </dgm:prSet>
      <dgm:spPr/>
    </dgm:pt>
    <dgm:pt modelId="{AC285473-916B-4C2F-BDE8-EA09E62BD2A0}" type="pres">
      <dgm:prSet presAssocID="{44FE4C59-8215-4AFA-8D1F-C46DE89A68F5}" presName="ThreeNodes_1" presStyleLbl="node1" presStyleIdx="0" presStyleCnt="3">
        <dgm:presLayoutVars>
          <dgm:bulletEnabled val="1"/>
        </dgm:presLayoutVars>
      </dgm:prSet>
      <dgm:spPr/>
    </dgm:pt>
    <dgm:pt modelId="{7D0B3806-37F9-4D2B-9664-FC3EFEF66371}" type="pres">
      <dgm:prSet presAssocID="{44FE4C59-8215-4AFA-8D1F-C46DE89A68F5}" presName="ThreeNodes_2" presStyleLbl="node1" presStyleIdx="1" presStyleCnt="3">
        <dgm:presLayoutVars>
          <dgm:bulletEnabled val="1"/>
        </dgm:presLayoutVars>
      </dgm:prSet>
      <dgm:spPr/>
    </dgm:pt>
    <dgm:pt modelId="{47FCEFFB-D8DB-4C6F-B033-ACBEEADBDEFA}" type="pres">
      <dgm:prSet presAssocID="{44FE4C59-8215-4AFA-8D1F-C46DE89A68F5}" presName="ThreeNodes_3" presStyleLbl="node1" presStyleIdx="2" presStyleCnt="3">
        <dgm:presLayoutVars>
          <dgm:bulletEnabled val="1"/>
        </dgm:presLayoutVars>
      </dgm:prSet>
      <dgm:spPr/>
    </dgm:pt>
    <dgm:pt modelId="{9A68DEEC-F656-4EF8-BFBB-1FD9A2A53A6D}" type="pres">
      <dgm:prSet presAssocID="{44FE4C59-8215-4AFA-8D1F-C46DE89A68F5}" presName="ThreeConn_1-2" presStyleLbl="fgAccFollowNode1" presStyleIdx="0" presStyleCnt="2">
        <dgm:presLayoutVars>
          <dgm:bulletEnabled val="1"/>
        </dgm:presLayoutVars>
      </dgm:prSet>
      <dgm:spPr/>
    </dgm:pt>
    <dgm:pt modelId="{D067FE59-DECF-43BB-85F2-E60EF65902E4}" type="pres">
      <dgm:prSet presAssocID="{44FE4C59-8215-4AFA-8D1F-C46DE89A68F5}" presName="ThreeConn_2-3" presStyleLbl="fgAccFollowNode1" presStyleIdx="1" presStyleCnt="2">
        <dgm:presLayoutVars>
          <dgm:bulletEnabled val="1"/>
        </dgm:presLayoutVars>
      </dgm:prSet>
      <dgm:spPr/>
    </dgm:pt>
    <dgm:pt modelId="{936CF33B-39ED-4CDB-814A-EF25B276D830}" type="pres">
      <dgm:prSet presAssocID="{44FE4C59-8215-4AFA-8D1F-C46DE89A68F5}" presName="ThreeNodes_1_text" presStyleLbl="node1" presStyleIdx="2" presStyleCnt="3">
        <dgm:presLayoutVars>
          <dgm:bulletEnabled val="1"/>
        </dgm:presLayoutVars>
      </dgm:prSet>
      <dgm:spPr/>
    </dgm:pt>
    <dgm:pt modelId="{1D0EE869-E72A-4354-86ED-E5C40CA4F6A1}" type="pres">
      <dgm:prSet presAssocID="{44FE4C59-8215-4AFA-8D1F-C46DE89A68F5}" presName="ThreeNodes_2_text" presStyleLbl="node1" presStyleIdx="2" presStyleCnt="3">
        <dgm:presLayoutVars>
          <dgm:bulletEnabled val="1"/>
        </dgm:presLayoutVars>
      </dgm:prSet>
      <dgm:spPr/>
    </dgm:pt>
    <dgm:pt modelId="{207725CE-8988-4B97-BE39-90BB68D2209C}" type="pres">
      <dgm:prSet presAssocID="{44FE4C59-8215-4AFA-8D1F-C46DE89A68F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44E2D15-3D77-443A-B161-6F83991837AA}" type="presOf" srcId="{44FE4C59-8215-4AFA-8D1F-C46DE89A68F5}" destId="{1F80FB1C-6DF2-46F5-9FD2-BDFA703C857B}" srcOrd="0" destOrd="0" presId="urn:microsoft.com/office/officeart/2005/8/layout/vProcess5"/>
    <dgm:cxn modelId="{B7A38620-5A6E-43EA-8870-105CC9DE8C5E}" type="presOf" srcId="{EB5C3EF4-04C4-4B69-AA98-C50E80CB3879}" destId="{7D0B3806-37F9-4D2B-9664-FC3EFEF66371}" srcOrd="0" destOrd="0" presId="urn:microsoft.com/office/officeart/2005/8/layout/vProcess5"/>
    <dgm:cxn modelId="{A04EE420-6251-4FE0-9207-D25FE4FA8431}" type="presOf" srcId="{1E740F0F-BEDA-4A36-8340-025E90A261B6}" destId="{207725CE-8988-4B97-BE39-90BB68D2209C}" srcOrd="1" destOrd="0" presId="urn:microsoft.com/office/officeart/2005/8/layout/vProcess5"/>
    <dgm:cxn modelId="{695CE623-F987-4D88-AA73-0EB99A5ACC38}" type="presOf" srcId="{D995123E-2C2E-4B62-9BA8-19C1316FA917}" destId="{936CF33B-39ED-4CDB-814A-EF25B276D830}" srcOrd="1" destOrd="0" presId="urn:microsoft.com/office/officeart/2005/8/layout/vProcess5"/>
    <dgm:cxn modelId="{E96E6236-3774-4E32-8D8C-14648F3297B7}" type="presOf" srcId="{D995123E-2C2E-4B62-9BA8-19C1316FA917}" destId="{AC285473-916B-4C2F-BDE8-EA09E62BD2A0}" srcOrd="0" destOrd="0" presId="urn:microsoft.com/office/officeart/2005/8/layout/vProcess5"/>
    <dgm:cxn modelId="{4A20455D-33A0-4EFB-808F-24CACA1BFA43}" type="presOf" srcId="{F7352F2E-E8BC-4796-97CE-F68A7E3FDBD4}" destId="{9A68DEEC-F656-4EF8-BFBB-1FD9A2A53A6D}" srcOrd="0" destOrd="0" presId="urn:microsoft.com/office/officeart/2005/8/layout/vProcess5"/>
    <dgm:cxn modelId="{AF420A50-C74B-4FCB-A594-68C3006FA38D}" type="presOf" srcId="{EB5C3EF4-04C4-4B69-AA98-C50E80CB3879}" destId="{1D0EE869-E72A-4354-86ED-E5C40CA4F6A1}" srcOrd="1" destOrd="0" presId="urn:microsoft.com/office/officeart/2005/8/layout/vProcess5"/>
    <dgm:cxn modelId="{BADB035A-3ABD-4315-BD83-2C5AB2739AE2}" srcId="{44FE4C59-8215-4AFA-8D1F-C46DE89A68F5}" destId="{EB5C3EF4-04C4-4B69-AA98-C50E80CB3879}" srcOrd="1" destOrd="0" parTransId="{3ADDCFBD-FE46-4393-AE16-61D427A957E0}" sibTransId="{BA564CC5-857C-4FAA-A10D-7D0970344811}"/>
    <dgm:cxn modelId="{E37CD384-5A28-427E-8870-386BE8B39679}" srcId="{44FE4C59-8215-4AFA-8D1F-C46DE89A68F5}" destId="{1E740F0F-BEDA-4A36-8340-025E90A261B6}" srcOrd="2" destOrd="0" parTransId="{D5B52F4E-A8CE-4E00-89AD-D0413FEFB667}" sibTransId="{86277F13-37DD-4760-BF01-3D43B5F763BB}"/>
    <dgm:cxn modelId="{BA84D8E8-EBA8-440A-9B5B-39D7C97A81F1}" srcId="{44FE4C59-8215-4AFA-8D1F-C46DE89A68F5}" destId="{D995123E-2C2E-4B62-9BA8-19C1316FA917}" srcOrd="0" destOrd="0" parTransId="{3E0D0043-E5B2-4C42-997F-E8C49801605A}" sibTransId="{F7352F2E-E8BC-4796-97CE-F68A7E3FDBD4}"/>
    <dgm:cxn modelId="{FF05ADF4-37B8-4245-BD50-00A33856261F}" type="presOf" srcId="{1E740F0F-BEDA-4A36-8340-025E90A261B6}" destId="{47FCEFFB-D8DB-4C6F-B033-ACBEEADBDEFA}" srcOrd="0" destOrd="0" presId="urn:microsoft.com/office/officeart/2005/8/layout/vProcess5"/>
    <dgm:cxn modelId="{483B45FB-F17E-4211-B3EF-A7E4CB5042E3}" type="presOf" srcId="{BA564CC5-857C-4FAA-A10D-7D0970344811}" destId="{D067FE59-DECF-43BB-85F2-E60EF65902E4}" srcOrd="0" destOrd="0" presId="urn:microsoft.com/office/officeart/2005/8/layout/vProcess5"/>
    <dgm:cxn modelId="{4407BFA8-94B0-46F4-87A5-71D2610E39CE}" type="presParOf" srcId="{1F80FB1C-6DF2-46F5-9FD2-BDFA703C857B}" destId="{7B260F81-F5B5-44F4-B48E-69DEE9F6C6CC}" srcOrd="0" destOrd="0" presId="urn:microsoft.com/office/officeart/2005/8/layout/vProcess5"/>
    <dgm:cxn modelId="{DF3AC18C-DA77-4731-819F-FA32FB0E56E6}" type="presParOf" srcId="{1F80FB1C-6DF2-46F5-9FD2-BDFA703C857B}" destId="{AC285473-916B-4C2F-BDE8-EA09E62BD2A0}" srcOrd="1" destOrd="0" presId="urn:microsoft.com/office/officeart/2005/8/layout/vProcess5"/>
    <dgm:cxn modelId="{1489A80F-2F94-437C-9AE0-F5C2143D26D6}" type="presParOf" srcId="{1F80FB1C-6DF2-46F5-9FD2-BDFA703C857B}" destId="{7D0B3806-37F9-4D2B-9664-FC3EFEF66371}" srcOrd="2" destOrd="0" presId="urn:microsoft.com/office/officeart/2005/8/layout/vProcess5"/>
    <dgm:cxn modelId="{D7377CDC-A4A3-49E7-B43C-D2F57ED45EF5}" type="presParOf" srcId="{1F80FB1C-6DF2-46F5-9FD2-BDFA703C857B}" destId="{47FCEFFB-D8DB-4C6F-B033-ACBEEADBDEFA}" srcOrd="3" destOrd="0" presId="urn:microsoft.com/office/officeart/2005/8/layout/vProcess5"/>
    <dgm:cxn modelId="{120ED89F-34DC-4BBC-8AD9-10621F987678}" type="presParOf" srcId="{1F80FB1C-6DF2-46F5-9FD2-BDFA703C857B}" destId="{9A68DEEC-F656-4EF8-BFBB-1FD9A2A53A6D}" srcOrd="4" destOrd="0" presId="urn:microsoft.com/office/officeart/2005/8/layout/vProcess5"/>
    <dgm:cxn modelId="{1E2281B6-61B9-4E92-8046-9B1C3B9E7706}" type="presParOf" srcId="{1F80FB1C-6DF2-46F5-9FD2-BDFA703C857B}" destId="{D067FE59-DECF-43BB-85F2-E60EF65902E4}" srcOrd="5" destOrd="0" presId="urn:microsoft.com/office/officeart/2005/8/layout/vProcess5"/>
    <dgm:cxn modelId="{029443CF-C199-4791-9965-9884DE183D42}" type="presParOf" srcId="{1F80FB1C-6DF2-46F5-9FD2-BDFA703C857B}" destId="{936CF33B-39ED-4CDB-814A-EF25B276D830}" srcOrd="6" destOrd="0" presId="urn:microsoft.com/office/officeart/2005/8/layout/vProcess5"/>
    <dgm:cxn modelId="{776E9D47-1D00-4463-8139-39CF3334AC91}" type="presParOf" srcId="{1F80FB1C-6DF2-46F5-9FD2-BDFA703C857B}" destId="{1D0EE869-E72A-4354-86ED-E5C40CA4F6A1}" srcOrd="7" destOrd="0" presId="urn:microsoft.com/office/officeart/2005/8/layout/vProcess5"/>
    <dgm:cxn modelId="{8A5679AC-298F-4A28-9CEF-3D8EAF2DC316}" type="presParOf" srcId="{1F80FB1C-6DF2-46F5-9FD2-BDFA703C857B}" destId="{207725CE-8988-4B97-BE39-90BB68D2209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CDDCF44-7B03-4C8F-9866-0286F208DDC9}" type="doc">
      <dgm:prSet loTypeId="urn:microsoft.com/office/officeart/2005/8/layout/default" loCatId="list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en-GB"/>
        </a:p>
      </dgm:t>
    </dgm:pt>
    <dgm:pt modelId="{D0E0D5E8-D3F1-4E6C-96E0-86272BEEE9C5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Component Factory</a:t>
          </a:r>
          <a:endParaRPr lang="en-GB" dirty="0">
            <a:latin typeface="Corbel" panose="020B0503020204020204" pitchFamily="34" charset="0"/>
          </a:endParaRPr>
        </a:p>
      </dgm:t>
    </dgm:pt>
    <dgm:pt modelId="{900BA970-CC89-48C5-925D-CD0646EA51C2}" type="parTrans" cxnId="{CAA9BFBE-EE70-435E-9067-84EC34D704EC}">
      <dgm:prSet/>
      <dgm:spPr/>
      <dgm:t>
        <a:bodyPr/>
        <a:lstStyle/>
        <a:p>
          <a:endParaRPr lang="en-GB"/>
        </a:p>
      </dgm:t>
    </dgm:pt>
    <dgm:pt modelId="{03A7548A-8346-4BEC-8F63-0B9358ABC3B2}" type="sibTrans" cxnId="{CAA9BFBE-EE70-435E-9067-84EC34D704EC}">
      <dgm:prSet/>
      <dgm:spPr/>
      <dgm:t>
        <a:bodyPr/>
        <a:lstStyle/>
        <a:p>
          <a:endParaRPr lang="en-GB"/>
        </a:p>
      </dgm:t>
    </dgm:pt>
    <dgm:pt modelId="{F550BA96-A3A0-4B0B-95D5-24ABBBA2A3D8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Event Manager</a:t>
          </a:r>
          <a:endParaRPr lang="en-GB" dirty="0">
            <a:latin typeface="Corbel" panose="020B0503020204020204" pitchFamily="34" charset="0"/>
          </a:endParaRPr>
        </a:p>
      </dgm:t>
    </dgm:pt>
    <dgm:pt modelId="{A3036ABD-8F96-4A94-A9A7-48C023587CD4}" type="parTrans" cxnId="{2BEC1C5C-C378-4BC1-A415-A3B1ABE5EF24}">
      <dgm:prSet/>
      <dgm:spPr/>
      <dgm:t>
        <a:bodyPr/>
        <a:lstStyle/>
        <a:p>
          <a:endParaRPr lang="en-GB"/>
        </a:p>
      </dgm:t>
    </dgm:pt>
    <dgm:pt modelId="{6FC1BFE1-09D1-4C0E-87E9-93C1D4736BB0}" type="sibTrans" cxnId="{2BEC1C5C-C378-4BC1-A415-A3B1ABE5EF24}">
      <dgm:prSet/>
      <dgm:spPr/>
      <dgm:t>
        <a:bodyPr/>
        <a:lstStyle/>
        <a:p>
          <a:endParaRPr lang="en-GB"/>
        </a:p>
      </dgm:t>
    </dgm:pt>
    <dgm:pt modelId="{A401D47A-8D75-4843-9F17-7D196C58EC14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Global Context</a:t>
          </a:r>
          <a:endParaRPr lang="en-GB" dirty="0">
            <a:latin typeface="Corbel" panose="020B0503020204020204" pitchFamily="34" charset="0"/>
          </a:endParaRPr>
        </a:p>
      </dgm:t>
    </dgm:pt>
    <dgm:pt modelId="{39BA5C5C-5CD8-4C79-836C-9EC4CBF1DB87}" type="parTrans" cxnId="{F99758D4-3843-4FD1-A157-20C149A733CA}">
      <dgm:prSet/>
      <dgm:spPr/>
      <dgm:t>
        <a:bodyPr/>
        <a:lstStyle/>
        <a:p>
          <a:endParaRPr lang="en-GB"/>
        </a:p>
      </dgm:t>
    </dgm:pt>
    <dgm:pt modelId="{34CAF44C-0654-4653-A519-580CDC0A378A}" type="sibTrans" cxnId="{F99758D4-3843-4FD1-A157-20C149A733CA}">
      <dgm:prSet/>
      <dgm:spPr/>
      <dgm:t>
        <a:bodyPr/>
        <a:lstStyle/>
        <a:p>
          <a:endParaRPr lang="en-GB"/>
        </a:p>
      </dgm:t>
    </dgm:pt>
    <dgm:pt modelId="{6D761825-B8B9-4144-9A5F-80100BFC9106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Shared Utilities</a:t>
          </a:r>
          <a:endParaRPr lang="en-GB" dirty="0">
            <a:latin typeface="Corbel" panose="020B0503020204020204" pitchFamily="34" charset="0"/>
          </a:endParaRPr>
        </a:p>
      </dgm:t>
    </dgm:pt>
    <dgm:pt modelId="{03074739-3F49-40AA-984F-F06BEDFF3E5C}" type="parTrans" cxnId="{2086D848-58A4-4CA7-820D-2695AA2A8102}">
      <dgm:prSet/>
      <dgm:spPr/>
      <dgm:t>
        <a:bodyPr/>
        <a:lstStyle/>
        <a:p>
          <a:endParaRPr lang="en-GB"/>
        </a:p>
      </dgm:t>
    </dgm:pt>
    <dgm:pt modelId="{9CDCDF28-ECE5-4989-B22C-C314104DEB50}" type="sibTrans" cxnId="{2086D848-58A4-4CA7-820D-2695AA2A8102}">
      <dgm:prSet/>
      <dgm:spPr/>
      <dgm:t>
        <a:bodyPr/>
        <a:lstStyle/>
        <a:p>
          <a:endParaRPr lang="en-GB"/>
        </a:p>
      </dgm:t>
    </dgm:pt>
    <dgm:pt modelId="{43D2DF64-0544-4DAE-8A5E-9BFA5AF6BA89}" type="pres">
      <dgm:prSet presAssocID="{2CDDCF44-7B03-4C8F-9866-0286F208DDC9}" presName="diagram" presStyleCnt="0">
        <dgm:presLayoutVars>
          <dgm:dir/>
          <dgm:resizeHandles val="exact"/>
        </dgm:presLayoutVars>
      </dgm:prSet>
      <dgm:spPr/>
    </dgm:pt>
    <dgm:pt modelId="{AB291C97-D952-4B96-8D8C-F0EA1D26363B}" type="pres">
      <dgm:prSet presAssocID="{D0E0D5E8-D3F1-4E6C-96E0-86272BEEE9C5}" presName="node" presStyleLbl="node1" presStyleIdx="0" presStyleCnt="4">
        <dgm:presLayoutVars>
          <dgm:bulletEnabled val="1"/>
        </dgm:presLayoutVars>
      </dgm:prSet>
      <dgm:spPr/>
    </dgm:pt>
    <dgm:pt modelId="{B328824F-D21C-4F73-B13A-B24932074AB9}" type="pres">
      <dgm:prSet presAssocID="{03A7548A-8346-4BEC-8F63-0B9358ABC3B2}" presName="sibTrans" presStyleCnt="0"/>
      <dgm:spPr/>
    </dgm:pt>
    <dgm:pt modelId="{8D790676-44F0-468F-8352-CC23EBB48A17}" type="pres">
      <dgm:prSet presAssocID="{F550BA96-A3A0-4B0B-95D5-24ABBBA2A3D8}" presName="node" presStyleLbl="node1" presStyleIdx="1" presStyleCnt="4">
        <dgm:presLayoutVars>
          <dgm:bulletEnabled val="1"/>
        </dgm:presLayoutVars>
      </dgm:prSet>
      <dgm:spPr/>
    </dgm:pt>
    <dgm:pt modelId="{AFCA8A99-D54B-44C3-99EF-D46A40D86BC0}" type="pres">
      <dgm:prSet presAssocID="{6FC1BFE1-09D1-4C0E-87E9-93C1D4736BB0}" presName="sibTrans" presStyleCnt="0"/>
      <dgm:spPr/>
    </dgm:pt>
    <dgm:pt modelId="{0205A040-4649-4249-816E-8A0CAC385A16}" type="pres">
      <dgm:prSet presAssocID="{A401D47A-8D75-4843-9F17-7D196C58EC14}" presName="node" presStyleLbl="node1" presStyleIdx="2" presStyleCnt="4">
        <dgm:presLayoutVars>
          <dgm:bulletEnabled val="1"/>
        </dgm:presLayoutVars>
      </dgm:prSet>
      <dgm:spPr/>
    </dgm:pt>
    <dgm:pt modelId="{736B5467-3594-4DE3-9038-A20620677DB5}" type="pres">
      <dgm:prSet presAssocID="{34CAF44C-0654-4653-A519-580CDC0A378A}" presName="sibTrans" presStyleCnt="0"/>
      <dgm:spPr/>
    </dgm:pt>
    <dgm:pt modelId="{2E76E058-3DAE-4E26-BA13-8BAFB908D4FA}" type="pres">
      <dgm:prSet presAssocID="{6D761825-B8B9-4144-9A5F-80100BFC9106}" presName="node" presStyleLbl="node1" presStyleIdx="3" presStyleCnt="4">
        <dgm:presLayoutVars>
          <dgm:bulletEnabled val="1"/>
        </dgm:presLayoutVars>
      </dgm:prSet>
      <dgm:spPr/>
    </dgm:pt>
  </dgm:ptLst>
  <dgm:cxnLst>
    <dgm:cxn modelId="{DA2DA628-17CC-43F5-8702-9E135E34614B}" type="presOf" srcId="{A401D47A-8D75-4843-9F17-7D196C58EC14}" destId="{0205A040-4649-4249-816E-8A0CAC385A16}" srcOrd="0" destOrd="0" presId="urn:microsoft.com/office/officeart/2005/8/layout/default"/>
    <dgm:cxn modelId="{EE53753E-454B-406D-BBB4-B095D621B46A}" type="presOf" srcId="{D0E0D5E8-D3F1-4E6C-96E0-86272BEEE9C5}" destId="{AB291C97-D952-4B96-8D8C-F0EA1D26363B}" srcOrd="0" destOrd="0" presId="urn:microsoft.com/office/officeart/2005/8/layout/default"/>
    <dgm:cxn modelId="{2BEC1C5C-C378-4BC1-A415-A3B1ABE5EF24}" srcId="{2CDDCF44-7B03-4C8F-9866-0286F208DDC9}" destId="{F550BA96-A3A0-4B0B-95D5-24ABBBA2A3D8}" srcOrd="1" destOrd="0" parTransId="{A3036ABD-8F96-4A94-A9A7-48C023587CD4}" sibTransId="{6FC1BFE1-09D1-4C0E-87E9-93C1D4736BB0}"/>
    <dgm:cxn modelId="{2086D848-58A4-4CA7-820D-2695AA2A8102}" srcId="{2CDDCF44-7B03-4C8F-9866-0286F208DDC9}" destId="{6D761825-B8B9-4144-9A5F-80100BFC9106}" srcOrd="3" destOrd="0" parTransId="{03074739-3F49-40AA-984F-F06BEDFF3E5C}" sibTransId="{9CDCDF28-ECE5-4989-B22C-C314104DEB50}"/>
    <dgm:cxn modelId="{9A5DEA4C-E148-4998-80DF-5A68E39915E7}" type="presOf" srcId="{F550BA96-A3A0-4B0B-95D5-24ABBBA2A3D8}" destId="{8D790676-44F0-468F-8352-CC23EBB48A17}" srcOrd="0" destOrd="0" presId="urn:microsoft.com/office/officeart/2005/8/layout/default"/>
    <dgm:cxn modelId="{ECA7716D-6E81-4ED7-9BAA-9E9E218B594C}" type="presOf" srcId="{2CDDCF44-7B03-4C8F-9866-0286F208DDC9}" destId="{43D2DF64-0544-4DAE-8A5E-9BFA5AF6BA89}" srcOrd="0" destOrd="0" presId="urn:microsoft.com/office/officeart/2005/8/layout/default"/>
    <dgm:cxn modelId="{CAA9BFBE-EE70-435E-9067-84EC34D704EC}" srcId="{2CDDCF44-7B03-4C8F-9866-0286F208DDC9}" destId="{D0E0D5E8-D3F1-4E6C-96E0-86272BEEE9C5}" srcOrd="0" destOrd="0" parTransId="{900BA970-CC89-48C5-925D-CD0646EA51C2}" sibTransId="{03A7548A-8346-4BEC-8F63-0B9358ABC3B2}"/>
    <dgm:cxn modelId="{25F7F3CB-3DFA-42B9-B1A5-25718EB84551}" type="presOf" srcId="{6D761825-B8B9-4144-9A5F-80100BFC9106}" destId="{2E76E058-3DAE-4E26-BA13-8BAFB908D4FA}" srcOrd="0" destOrd="0" presId="urn:microsoft.com/office/officeart/2005/8/layout/default"/>
    <dgm:cxn modelId="{F99758D4-3843-4FD1-A157-20C149A733CA}" srcId="{2CDDCF44-7B03-4C8F-9866-0286F208DDC9}" destId="{A401D47A-8D75-4843-9F17-7D196C58EC14}" srcOrd="2" destOrd="0" parTransId="{39BA5C5C-5CD8-4C79-836C-9EC4CBF1DB87}" sibTransId="{34CAF44C-0654-4653-A519-580CDC0A378A}"/>
    <dgm:cxn modelId="{2B57EE70-6AB6-4796-9ABA-D6C902B12432}" type="presParOf" srcId="{43D2DF64-0544-4DAE-8A5E-9BFA5AF6BA89}" destId="{AB291C97-D952-4B96-8D8C-F0EA1D26363B}" srcOrd="0" destOrd="0" presId="urn:microsoft.com/office/officeart/2005/8/layout/default"/>
    <dgm:cxn modelId="{C1D0478E-9EF4-430D-9C77-F740AE565E2B}" type="presParOf" srcId="{43D2DF64-0544-4DAE-8A5E-9BFA5AF6BA89}" destId="{B328824F-D21C-4F73-B13A-B24932074AB9}" srcOrd="1" destOrd="0" presId="urn:microsoft.com/office/officeart/2005/8/layout/default"/>
    <dgm:cxn modelId="{C9741DF2-1C7A-4381-B7E0-B999D9C91DC7}" type="presParOf" srcId="{43D2DF64-0544-4DAE-8A5E-9BFA5AF6BA89}" destId="{8D790676-44F0-468F-8352-CC23EBB48A17}" srcOrd="2" destOrd="0" presId="urn:microsoft.com/office/officeart/2005/8/layout/default"/>
    <dgm:cxn modelId="{6061C2F8-0D82-4DB1-87B7-83B2771A8493}" type="presParOf" srcId="{43D2DF64-0544-4DAE-8A5E-9BFA5AF6BA89}" destId="{AFCA8A99-D54B-44C3-99EF-D46A40D86BC0}" srcOrd="3" destOrd="0" presId="urn:microsoft.com/office/officeart/2005/8/layout/default"/>
    <dgm:cxn modelId="{98399DE2-1814-484A-AF5B-E1C8BDA1E08F}" type="presParOf" srcId="{43D2DF64-0544-4DAE-8A5E-9BFA5AF6BA89}" destId="{0205A040-4649-4249-816E-8A0CAC385A16}" srcOrd="4" destOrd="0" presId="urn:microsoft.com/office/officeart/2005/8/layout/default"/>
    <dgm:cxn modelId="{1D1E6B35-5A68-4AEA-96B3-D6F703B5120E}" type="presParOf" srcId="{43D2DF64-0544-4DAE-8A5E-9BFA5AF6BA89}" destId="{736B5467-3594-4DE3-9038-A20620677DB5}" srcOrd="5" destOrd="0" presId="urn:microsoft.com/office/officeart/2005/8/layout/default"/>
    <dgm:cxn modelId="{A0ECC700-7463-41FE-B1D9-132492C695B8}" type="presParOf" srcId="{43D2DF64-0544-4DAE-8A5E-9BFA5AF6BA89}" destId="{2E76E058-3DAE-4E26-BA13-8BAFB908D4F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9FF1F2-74CC-4910-BB33-E325E5CFD817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70DDAB74-46B1-4B12-A367-49E355468225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Setup</a:t>
          </a:r>
        </a:p>
      </dgm:t>
    </dgm:pt>
    <dgm:pt modelId="{0037A6B6-AB52-4997-917C-15E1B503AB47}" type="parTrans" cxnId="{5E64C221-E9D0-4560-9E73-1E020A93EEBC}">
      <dgm:prSet/>
      <dgm:spPr/>
      <dgm:t>
        <a:bodyPr/>
        <a:lstStyle/>
        <a:p>
          <a:endParaRPr lang="en-GB"/>
        </a:p>
      </dgm:t>
    </dgm:pt>
    <dgm:pt modelId="{60E761FA-E551-4D12-80C0-EF52FA2E6188}" type="sibTrans" cxnId="{5E64C221-E9D0-4560-9E73-1E020A93EEBC}">
      <dgm:prSet/>
      <dgm:spPr/>
      <dgm:t>
        <a:bodyPr/>
        <a:lstStyle/>
        <a:p>
          <a:endParaRPr lang="en-GB"/>
        </a:p>
      </dgm:t>
    </dgm:pt>
    <dgm:pt modelId="{5C08EC93-F0EE-4508-A86A-BB4978A3F43C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dirty="0">
              <a:latin typeface="Corbel" panose="020B0503020204020204" pitchFamily="34" charset="0"/>
            </a:rPr>
            <a:t>Testing</a:t>
          </a:r>
        </a:p>
      </dgm:t>
    </dgm:pt>
    <dgm:pt modelId="{693AB4BC-B930-47EA-8D9A-0544F397CE11}" type="parTrans" cxnId="{EE819CE5-F2FA-4804-B0FD-1FA2B57ABED4}">
      <dgm:prSet/>
      <dgm:spPr/>
      <dgm:t>
        <a:bodyPr/>
        <a:lstStyle/>
        <a:p>
          <a:endParaRPr lang="en-GB"/>
        </a:p>
      </dgm:t>
    </dgm:pt>
    <dgm:pt modelId="{1FB439C8-8E70-4BE9-8346-4670EFF4B33F}" type="sibTrans" cxnId="{EE819CE5-F2FA-4804-B0FD-1FA2B57ABED4}">
      <dgm:prSet/>
      <dgm:spPr/>
      <dgm:t>
        <a:bodyPr/>
        <a:lstStyle/>
        <a:p>
          <a:endParaRPr lang="en-GB"/>
        </a:p>
      </dgm:t>
    </dgm:pt>
    <dgm:pt modelId="{0F5F6A6E-75E7-4153-9FBE-5BF4E8D95E8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dirty="0">
              <a:latin typeface="Corbel" panose="020B0503020204020204" pitchFamily="34" charset="0"/>
            </a:rPr>
            <a:t>Development</a:t>
          </a:r>
        </a:p>
      </dgm:t>
    </dgm:pt>
    <dgm:pt modelId="{3C545054-74CF-4445-AA31-04814ACC5477}" type="parTrans" cxnId="{EBFC85C8-961F-4B38-A92D-7A13DE427D62}">
      <dgm:prSet/>
      <dgm:spPr/>
      <dgm:t>
        <a:bodyPr/>
        <a:lstStyle/>
        <a:p>
          <a:endParaRPr lang="en-GB"/>
        </a:p>
      </dgm:t>
    </dgm:pt>
    <dgm:pt modelId="{012C9B7B-A3D0-4CCA-A31F-3A614A861DB1}" type="sibTrans" cxnId="{EBFC85C8-961F-4B38-A92D-7A13DE427D62}">
      <dgm:prSet/>
      <dgm:spPr/>
      <dgm:t>
        <a:bodyPr/>
        <a:lstStyle/>
        <a:p>
          <a:endParaRPr lang="en-GB"/>
        </a:p>
      </dgm:t>
    </dgm:pt>
    <dgm:pt modelId="{AB9ED6A6-C2D9-4D72-BE78-E1746716744B}" type="pres">
      <dgm:prSet presAssocID="{BA9FF1F2-74CC-4910-BB33-E325E5CFD817}" presName="Name0" presStyleCnt="0">
        <dgm:presLayoutVars>
          <dgm:dir/>
          <dgm:animLvl val="lvl"/>
          <dgm:resizeHandles val="exact"/>
        </dgm:presLayoutVars>
      </dgm:prSet>
      <dgm:spPr/>
    </dgm:pt>
    <dgm:pt modelId="{47EA6106-E298-4EC6-9841-51BFA5B4C74C}" type="pres">
      <dgm:prSet presAssocID="{70DDAB74-46B1-4B12-A367-49E35546822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766BDE0-C647-4B5D-BED7-4CE882882FC4}" type="pres">
      <dgm:prSet presAssocID="{60E761FA-E551-4D12-80C0-EF52FA2E6188}" presName="parTxOnlySpace" presStyleCnt="0"/>
      <dgm:spPr/>
    </dgm:pt>
    <dgm:pt modelId="{F3B94484-7F7C-4AEA-AEDF-556F715386CA}" type="pres">
      <dgm:prSet presAssocID="{0F5F6A6E-75E7-4153-9FBE-5BF4E8D95E8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900678A-15DA-4F1F-92DD-F4852D38E6C1}" type="pres">
      <dgm:prSet presAssocID="{012C9B7B-A3D0-4CCA-A31F-3A614A861DB1}" presName="parTxOnlySpace" presStyleCnt="0"/>
      <dgm:spPr/>
    </dgm:pt>
    <dgm:pt modelId="{C4269A82-D407-4131-9156-8329C8ABE294}" type="pres">
      <dgm:prSet presAssocID="{5C08EC93-F0EE-4508-A86A-BB4978A3F43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2D59617-BA44-4DBC-B265-A2290F708973}" type="presOf" srcId="{BA9FF1F2-74CC-4910-BB33-E325E5CFD817}" destId="{AB9ED6A6-C2D9-4D72-BE78-E1746716744B}" srcOrd="0" destOrd="0" presId="urn:microsoft.com/office/officeart/2005/8/layout/chevron1"/>
    <dgm:cxn modelId="{39F4AE18-8074-4536-936F-A62C4492C478}" type="presOf" srcId="{0F5F6A6E-75E7-4153-9FBE-5BF4E8D95E86}" destId="{F3B94484-7F7C-4AEA-AEDF-556F715386CA}" srcOrd="0" destOrd="0" presId="urn:microsoft.com/office/officeart/2005/8/layout/chevron1"/>
    <dgm:cxn modelId="{5E64C221-E9D0-4560-9E73-1E020A93EEBC}" srcId="{BA9FF1F2-74CC-4910-BB33-E325E5CFD817}" destId="{70DDAB74-46B1-4B12-A367-49E355468225}" srcOrd="0" destOrd="0" parTransId="{0037A6B6-AB52-4997-917C-15E1B503AB47}" sibTransId="{60E761FA-E551-4D12-80C0-EF52FA2E6188}"/>
    <dgm:cxn modelId="{CB89A379-2991-4221-925A-0D0CD2FBC2D0}" type="presOf" srcId="{70DDAB74-46B1-4B12-A367-49E355468225}" destId="{47EA6106-E298-4EC6-9841-51BFA5B4C74C}" srcOrd="0" destOrd="0" presId="urn:microsoft.com/office/officeart/2005/8/layout/chevron1"/>
    <dgm:cxn modelId="{0871007A-5441-484D-B556-CAAC78B350B5}" type="presOf" srcId="{5C08EC93-F0EE-4508-A86A-BB4978A3F43C}" destId="{C4269A82-D407-4131-9156-8329C8ABE294}" srcOrd="0" destOrd="0" presId="urn:microsoft.com/office/officeart/2005/8/layout/chevron1"/>
    <dgm:cxn modelId="{EBFC85C8-961F-4B38-A92D-7A13DE427D62}" srcId="{BA9FF1F2-74CC-4910-BB33-E325E5CFD817}" destId="{0F5F6A6E-75E7-4153-9FBE-5BF4E8D95E86}" srcOrd="1" destOrd="0" parTransId="{3C545054-74CF-4445-AA31-04814ACC5477}" sibTransId="{012C9B7B-A3D0-4CCA-A31F-3A614A861DB1}"/>
    <dgm:cxn modelId="{EE819CE5-F2FA-4804-B0FD-1FA2B57ABED4}" srcId="{BA9FF1F2-74CC-4910-BB33-E325E5CFD817}" destId="{5C08EC93-F0EE-4508-A86A-BB4978A3F43C}" srcOrd="2" destOrd="0" parTransId="{693AB4BC-B930-47EA-8D9A-0544F397CE11}" sibTransId="{1FB439C8-8E70-4BE9-8346-4670EFF4B33F}"/>
    <dgm:cxn modelId="{E715A67D-6757-480A-B159-AAD435082F06}" type="presParOf" srcId="{AB9ED6A6-C2D9-4D72-BE78-E1746716744B}" destId="{47EA6106-E298-4EC6-9841-51BFA5B4C74C}" srcOrd="0" destOrd="0" presId="urn:microsoft.com/office/officeart/2005/8/layout/chevron1"/>
    <dgm:cxn modelId="{558FD721-D717-43BB-8B9A-9C7F3508CFDE}" type="presParOf" srcId="{AB9ED6A6-C2D9-4D72-BE78-E1746716744B}" destId="{3766BDE0-C647-4B5D-BED7-4CE882882FC4}" srcOrd="1" destOrd="0" presId="urn:microsoft.com/office/officeart/2005/8/layout/chevron1"/>
    <dgm:cxn modelId="{82F5B64B-7E69-464A-8BEA-7481426906AD}" type="presParOf" srcId="{AB9ED6A6-C2D9-4D72-BE78-E1746716744B}" destId="{F3B94484-7F7C-4AEA-AEDF-556F715386CA}" srcOrd="2" destOrd="0" presId="urn:microsoft.com/office/officeart/2005/8/layout/chevron1"/>
    <dgm:cxn modelId="{3EE89177-67EC-49FD-B6B9-9F5A244ADE1E}" type="presParOf" srcId="{AB9ED6A6-C2D9-4D72-BE78-E1746716744B}" destId="{1900678A-15DA-4F1F-92DD-F4852D38E6C1}" srcOrd="3" destOrd="0" presId="urn:microsoft.com/office/officeart/2005/8/layout/chevron1"/>
    <dgm:cxn modelId="{54D0E923-7E3E-43AB-85B1-A5BED9096844}" type="presParOf" srcId="{AB9ED6A6-C2D9-4D72-BE78-E1746716744B}" destId="{C4269A82-D407-4131-9156-8329C8ABE2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F42CCE3-D887-4EFC-AEC8-1292EF165BF1}" type="doc">
      <dgm:prSet loTypeId="urn:microsoft.com/office/officeart/2005/8/layout/default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GB"/>
        </a:p>
      </dgm:t>
    </dgm:pt>
    <dgm:pt modelId="{638F5CAB-D009-43E4-B6EB-BF6BDB26E4B7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Gallery</a:t>
          </a:r>
          <a:endParaRPr lang="en-GB" dirty="0">
            <a:latin typeface="Corbel" panose="020B0503020204020204" pitchFamily="34" charset="0"/>
          </a:endParaRPr>
        </a:p>
      </dgm:t>
    </dgm:pt>
    <dgm:pt modelId="{DBA40D7A-7BF7-4666-A742-3F26544E5FAE}" type="parTrans" cxnId="{37C9DD4E-43C7-4815-87C7-5E4828A80FFE}">
      <dgm:prSet/>
      <dgm:spPr/>
      <dgm:t>
        <a:bodyPr/>
        <a:lstStyle/>
        <a:p>
          <a:endParaRPr lang="en-GB"/>
        </a:p>
      </dgm:t>
    </dgm:pt>
    <dgm:pt modelId="{A3CD11A4-5466-4B0F-8042-2BB30DB88D40}" type="sibTrans" cxnId="{37C9DD4E-43C7-4815-87C7-5E4828A80FFE}">
      <dgm:prSet/>
      <dgm:spPr/>
      <dgm:t>
        <a:bodyPr/>
        <a:lstStyle/>
        <a:p>
          <a:endParaRPr lang="en-GB"/>
        </a:p>
      </dgm:t>
    </dgm:pt>
    <dgm:pt modelId="{17A404A5-D60B-47F4-93D9-19FCDF952B4B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Carousel</a:t>
          </a:r>
          <a:endParaRPr lang="en-GB" dirty="0">
            <a:latin typeface="Corbel" panose="020B0503020204020204" pitchFamily="34" charset="0"/>
          </a:endParaRPr>
        </a:p>
      </dgm:t>
    </dgm:pt>
    <dgm:pt modelId="{4D3161A8-3419-4E20-8F65-1F60FB4C3E82}" type="parTrans" cxnId="{01EE9172-5128-450E-B93E-4B3C8075D77A}">
      <dgm:prSet/>
      <dgm:spPr/>
      <dgm:t>
        <a:bodyPr/>
        <a:lstStyle/>
        <a:p>
          <a:endParaRPr lang="en-GB"/>
        </a:p>
      </dgm:t>
    </dgm:pt>
    <dgm:pt modelId="{BACCE81B-AAF8-40D6-8FF1-4CF578A9E022}" type="sibTrans" cxnId="{01EE9172-5128-450E-B93E-4B3C8075D77A}">
      <dgm:prSet/>
      <dgm:spPr/>
      <dgm:t>
        <a:bodyPr/>
        <a:lstStyle/>
        <a:p>
          <a:endParaRPr lang="en-GB"/>
        </a:p>
      </dgm:t>
    </dgm:pt>
    <dgm:pt modelId="{3D3E686A-AB3B-48CD-A33F-64443C0545AF}" type="pres">
      <dgm:prSet presAssocID="{8F42CCE3-D887-4EFC-AEC8-1292EF165BF1}" presName="diagram" presStyleCnt="0">
        <dgm:presLayoutVars>
          <dgm:dir/>
          <dgm:resizeHandles val="exact"/>
        </dgm:presLayoutVars>
      </dgm:prSet>
      <dgm:spPr/>
    </dgm:pt>
    <dgm:pt modelId="{79213EA3-CAEF-4468-92FA-22E6A9F3F839}" type="pres">
      <dgm:prSet presAssocID="{638F5CAB-D009-43E4-B6EB-BF6BDB26E4B7}" presName="node" presStyleLbl="node1" presStyleIdx="0" presStyleCnt="2">
        <dgm:presLayoutVars>
          <dgm:bulletEnabled val="1"/>
        </dgm:presLayoutVars>
      </dgm:prSet>
      <dgm:spPr/>
    </dgm:pt>
    <dgm:pt modelId="{F77D0D05-F274-4B42-9944-FB529B89B389}" type="pres">
      <dgm:prSet presAssocID="{A3CD11A4-5466-4B0F-8042-2BB30DB88D40}" presName="sibTrans" presStyleCnt="0"/>
      <dgm:spPr/>
    </dgm:pt>
    <dgm:pt modelId="{7499D731-C62D-42A2-A3DF-706E4720BEC3}" type="pres">
      <dgm:prSet presAssocID="{17A404A5-D60B-47F4-93D9-19FCDF952B4B}" presName="node" presStyleLbl="node1" presStyleIdx="1" presStyleCnt="2">
        <dgm:presLayoutVars>
          <dgm:bulletEnabled val="1"/>
        </dgm:presLayoutVars>
      </dgm:prSet>
      <dgm:spPr/>
    </dgm:pt>
  </dgm:ptLst>
  <dgm:cxnLst>
    <dgm:cxn modelId="{5F445717-218D-490E-8DA0-4A3F9E831F8F}" type="presOf" srcId="{17A404A5-D60B-47F4-93D9-19FCDF952B4B}" destId="{7499D731-C62D-42A2-A3DF-706E4720BEC3}" srcOrd="0" destOrd="0" presId="urn:microsoft.com/office/officeart/2005/8/layout/default"/>
    <dgm:cxn modelId="{37C9DD4E-43C7-4815-87C7-5E4828A80FFE}" srcId="{8F42CCE3-D887-4EFC-AEC8-1292EF165BF1}" destId="{638F5CAB-D009-43E4-B6EB-BF6BDB26E4B7}" srcOrd="0" destOrd="0" parTransId="{DBA40D7A-7BF7-4666-A742-3F26544E5FAE}" sibTransId="{A3CD11A4-5466-4B0F-8042-2BB30DB88D40}"/>
    <dgm:cxn modelId="{01EE9172-5128-450E-B93E-4B3C8075D77A}" srcId="{8F42CCE3-D887-4EFC-AEC8-1292EF165BF1}" destId="{17A404A5-D60B-47F4-93D9-19FCDF952B4B}" srcOrd="1" destOrd="0" parTransId="{4D3161A8-3419-4E20-8F65-1F60FB4C3E82}" sibTransId="{BACCE81B-AAF8-40D6-8FF1-4CF578A9E022}"/>
    <dgm:cxn modelId="{8D79C7A8-EB22-4D71-9658-ED9DAC436926}" type="presOf" srcId="{8F42CCE3-D887-4EFC-AEC8-1292EF165BF1}" destId="{3D3E686A-AB3B-48CD-A33F-64443C0545AF}" srcOrd="0" destOrd="0" presId="urn:microsoft.com/office/officeart/2005/8/layout/default"/>
    <dgm:cxn modelId="{F909BEB1-A33E-4E11-B8B9-05CCDE67498B}" type="presOf" srcId="{638F5CAB-D009-43E4-B6EB-BF6BDB26E4B7}" destId="{79213EA3-CAEF-4468-92FA-22E6A9F3F839}" srcOrd="0" destOrd="0" presId="urn:microsoft.com/office/officeart/2005/8/layout/default"/>
    <dgm:cxn modelId="{4D33A96B-86F7-4A7F-BD8E-55CE70B60027}" type="presParOf" srcId="{3D3E686A-AB3B-48CD-A33F-64443C0545AF}" destId="{79213EA3-CAEF-4468-92FA-22E6A9F3F839}" srcOrd="0" destOrd="0" presId="urn:microsoft.com/office/officeart/2005/8/layout/default"/>
    <dgm:cxn modelId="{1D16E7A0-4BF9-4586-9A54-14DB8EAF93D0}" type="presParOf" srcId="{3D3E686A-AB3B-48CD-A33F-64443C0545AF}" destId="{F77D0D05-F274-4B42-9944-FB529B89B389}" srcOrd="1" destOrd="0" presId="urn:microsoft.com/office/officeart/2005/8/layout/default"/>
    <dgm:cxn modelId="{5E32F2FD-96EC-42A6-9C67-64C7CD1216F4}" type="presParOf" srcId="{3D3E686A-AB3B-48CD-A33F-64443C0545AF}" destId="{7499D731-C62D-42A2-A3DF-706E4720BEC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3C422337-7BBD-4B64-8F2D-4B54321A126F}" type="doc">
      <dgm:prSet loTypeId="urn:microsoft.com/office/officeart/2005/8/layout/default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GB"/>
        </a:p>
      </dgm:t>
    </dgm:pt>
    <dgm:pt modelId="{EBC504D8-148A-40D4-A135-E2E20181B43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Add To Cart</a:t>
          </a:r>
          <a:endParaRPr lang="en-GB" dirty="0">
            <a:latin typeface="Corbel" panose="020B0503020204020204" pitchFamily="34" charset="0"/>
          </a:endParaRPr>
        </a:p>
      </dgm:t>
    </dgm:pt>
    <dgm:pt modelId="{CBAE7F2A-E853-44B4-AC6E-841542C8407C}" type="parTrans" cxnId="{11DAB87E-E970-4E32-BD97-781E905C3116}">
      <dgm:prSet/>
      <dgm:spPr/>
      <dgm:t>
        <a:bodyPr/>
        <a:lstStyle/>
        <a:p>
          <a:endParaRPr lang="en-GB"/>
        </a:p>
      </dgm:t>
    </dgm:pt>
    <dgm:pt modelId="{C434ED5C-F3AF-4C88-9E42-70C125930C4D}" type="sibTrans" cxnId="{11DAB87E-E970-4E32-BD97-781E905C3116}">
      <dgm:prSet/>
      <dgm:spPr/>
      <dgm:t>
        <a:bodyPr/>
        <a:lstStyle/>
        <a:p>
          <a:endParaRPr lang="en-GB"/>
        </a:p>
      </dgm:t>
    </dgm:pt>
    <dgm:pt modelId="{F04F8C6C-2771-4772-8155-D8BE326F440B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Customer Reviews</a:t>
          </a:r>
          <a:endParaRPr lang="en-GB" dirty="0">
            <a:latin typeface="Corbel" panose="020B0503020204020204" pitchFamily="34" charset="0"/>
          </a:endParaRPr>
        </a:p>
      </dgm:t>
    </dgm:pt>
    <dgm:pt modelId="{9A2D63CC-2D91-4F4C-B2B5-46F11B5BE50C}" type="parTrans" cxnId="{C8B76075-ACD3-4BC7-BE24-AF33CC0909BC}">
      <dgm:prSet/>
      <dgm:spPr/>
      <dgm:t>
        <a:bodyPr/>
        <a:lstStyle/>
        <a:p>
          <a:endParaRPr lang="en-GB"/>
        </a:p>
      </dgm:t>
    </dgm:pt>
    <dgm:pt modelId="{75BB9140-E9ED-4937-B7FE-080BA8F56DFF}" type="sibTrans" cxnId="{C8B76075-ACD3-4BC7-BE24-AF33CC0909BC}">
      <dgm:prSet/>
      <dgm:spPr/>
      <dgm:t>
        <a:bodyPr/>
        <a:lstStyle/>
        <a:p>
          <a:endParaRPr lang="en-GB"/>
        </a:p>
      </dgm:t>
    </dgm:pt>
    <dgm:pt modelId="{59836AEE-CBB7-4772-A64B-395933E6B7F5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Related Products</a:t>
          </a:r>
          <a:endParaRPr lang="en-GB" dirty="0">
            <a:latin typeface="Corbel" panose="020B0503020204020204" pitchFamily="34" charset="0"/>
          </a:endParaRPr>
        </a:p>
      </dgm:t>
    </dgm:pt>
    <dgm:pt modelId="{FB004C9D-3BC0-4AA5-89F6-7BA4CF1E37F6}" type="parTrans" cxnId="{53F7534D-33A5-46D9-B3BA-4B7A16ABF5CA}">
      <dgm:prSet/>
      <dgm:spPr/>
      <dgm:t>
        <a:bodyPr/>
        <a:lstStyle/>
        <a:p>
          <a:endParaRPr lang="en-GB"/>
        </a:p>
      </dgm:t>
    </dgm:pt>
    <dgm:pt modelId="{FAE6B293-D664-478E-8A51-98F23A55B95A}" type="sibTrans" cxnId="{53F7534D-33A5-46D9-B3BA-4B7A16ABF5CA}">
      <dgm:prSet/>
      <dgm:spPr/>
      <dgm:t>
        <a:bodyPr/>
        <a:lstStyle/>
        <a:p>
          <a:endParaRPr lang="en-GB"/>
        </a:p>
      </dgm:t>
    </dgm:pt>
    <dgm:pt modelId="{0DB983CB-6515-42CE-B076-1DEEC155B876}" type="pres">
      <dgm:prSet presAssocID="{3C422337-7BBD-4B64-8F2D-4B54321A126F}" presName="diagram" presStyleCnt="0">
        <dgm:presLayoutVars>
          <dgm:dir/>
          <dgm:resizeHandles val="exact"/>
        </dgm:presLayoutVars>
      </dgm:prSet>
      <dgm:spPr/>
    </dgm:pt>
    <dgm:pt modelId="{3784ADE6-1671-4D0E-9BE6-3AD159F22982}" type="pres">
      <dgm:prSet presAssocID="{EBC504D8-148A-40D4-A135-E2E20181B436}" presName="node" presStyleLbl="node1" presStyleIdx="0" presStyleCnt="3">
        <dgm:presLayoutVars>
          <dgm:bulletEnabled val="1"/>
        </dgm:presLayoutVars>
      </dgm:prSet>
      <dgm:spPr/>
    </dgm:pt>
    <dgm:pt modelId="{3303792F-9300-45F3-B423-7D0A24599615}" type="pres">
      <dgm:prSet presAssocID="{C434ED5C-F3AF-4C88-9E42-70C125930C4D}" presName="sibTrans" presStyleCnt="0"/>
      <dgm:spPr/>
    </dgm:pt>
    <dgm:pt modelId="{4735BB28-2D92-43B6-B467-2788ED3274FE}" type="pres">
      <dgm:prSet presAssocID="{F04F8C6C-2771-4772-8155-D8BE326F440B}" presName="node" presStyleLbl="node1" presStyleIdx="1" presStyleCnt="3">
        <dgm:presLayoutVars>
          <dgm:bulletEnabled val="1"/>
        </dgm:presLayoutVars>
      </dgm:prSet>
      <dgm:spPr/>
    </dgm:pt>
    <dgm:pt modelId="{0B378896-DD59-4F6B-9C39-7518CD07CD94}" type="pres">
      <dgm:prSet presAssocID="{75BB9140-E9ED-4937-B7FE-080BA8F56DFF}" presName="sibTrans" presStyleCnt="0"/>
      <dgm:spPr/>
    </dgm:pt>
    <dgm:pt modelId="{40041796-C6F5-4DD1-90BE-0BD624359B65}" type="pres">
      <dgm:prSet presAssocID="{59836AEE-CBB7-4772-A64B-395933E6B7F5}" presName="node" presStyleLbl="node1" presStyleIdx="2" presStyleCnt="3">
        <dgm:presLayoutVars>
          <dgm:bulletEnabled val="1"/>
        </dgm:presLayoutVars>
      </dgm:prSet>
      <dgm:spPr/>
    </dgm:pt>
  </dgm:ptLst>
  <dgm:cxnLst>
    <dgm:cxn modelId="{FE021125-E607-4DA3-A73B-0F685589A014}" type="presOf" srcId="{59836AEE-CBB7-4772-A64B-395933E6B7F5}" destId="{40041796-C6F5-4DD1-90BE-0BD624359B65}" srcOrd="0" destOrd="0" presId="urn:microsoft.com/office/officeart/2005/8/layout/default"/>
    <dgm:cxn modelId="{53F7534D-33A5-46D9-B3BA-4B7A16ABF5CA}" srcId="{3C422337-7BBD-4B64-8F2D-4B54321A126F}" destId="{59836AEE-CBB7-4772-A64B-395933E6B7F5}" srcOrd="2" destOrd="0" parTransId="{FB004C9D-3BC0-4AA5-89F6-7BA4CF1E37F6}" sibTransId="{FAE6B293-D664-478E-8A51-98F23A55B95A}"/>
    <dgm:cxn modelId="{C8B76075-ACD3-4BC7-BE24-AF33CC0909BC}" srcId="{3C422337-7BBD-4B64-8F2D-4B54321A126F}" destId="{F04F8C6C-2771-4772-8155-D8BE326F440B}" srcOrd="1" destOrd="0" parTransId="{9A2D63CC-2D91-4F4C-B2B5-46F11B5BE50C}" sibTransId="{75BB9140-E9ED-4937-B7FE-080BA8F56DFF}"/>
    <dgm:cxn modelId="{11DAB87E-E970-4E32-BD97-781E905C3116}" srcId="{3C422337-7BBD-4B64-8F2D-4B54321A126F}" destId="{EBC504D8-148A-40D4-A135-E2E20181B436}" srcOrd="0" destOrd="0" parTransId="{CBAE7F2A-E853-44B4-AC6E-841542C8407C}" sibTransId="{C434ED5C-F3AF-4C88-9E42-70C125930C4D}"/>
    <dgm:cxn modelId="{ECEE9180-96B9-4ABB-8F77-1B2D1D76E6A5}" type="presOf" srcId="{3C422337-7BBD-4B64-8F2D-4B54321A126F}" destId="{0DB983CB-6515-42CE-B076-1DEEC155B876}" srcOrd="0" destOrd="0" presId="urn:microsoft.com/office/officeart/2005/8/layout/default"/>
    <dgm:cxn modelId="{2A299788-E2FB-439D-842F-5E8517457B4B}" type="presOf" srcId="{EBC504D8-148A-40D4-A135-E2E20181B436}" destId="{3784ADE6-1671-4D0E-9BE6-3AD159F22982}" srcOrd="0" destOrd="0" presId="urn:microsoft.com/office/officeart/2005/8/layout/default"/>
    <dgm:cxn modelId="{6C3574AF-7945-4909-8BC8-4F9370765A2A}" type="presOf" srcId="{F04F8C6C-2771-4772-8155-D8BE326F440B}" destId="{4735BB28-2D92-43B6-B467-2788ED3274FE}" srcOrd="0" destOrd="0" presId="urn:microsoft.com/office/officeart/2005/8/layout/default"/>
    <dgm:cxn modelId="{8FF056A5-E201-4845-BCDF-B4D640C09514}" type="presParOf" srcId="{0DB983CB-6515-42CE-B076-1DEEC155B876}" destId="{3784ADE6-1671-4D0E-9BE6-3AD159F22982}" srcOrd="0" destOrd="0" presId="urn:microsoft.com/office/officeart/2005/8/layout/default"/>
    <dgm:cxn modelId="{CD5750C7-B6EC-44FF-8AF4-AB5D8E5EC4CD}" type="presParOf" srcId="{0DB983CB-6515-42CE-B076-1DEEC155B876}" destId="{3303792F-9300-45F3-B423-7D0A24599615}" srcOrd="1" destOrd="0" presId="urn:microsoft.com/office/officeart/2005/8/layout/default"/>
    <dgm:cxn modelId="{39B9CAD4-F24E-45CB-B70C-AED4B1698741}" type="presParOf" srcId="{0DB983CB-6515-42CE-B076-1DEEC155B876}" destId="{4735BB28-2D92-43B6-B467-2788ED3274FE}" srcOrd="2" destOrd="0" presId="urn:microsoft.com/office/officeart/2005/8/layout/default"/>
    <dgm:cxn modelId="{380A0303-EBC4-420D-8FB8-1FAAEF9D7707}" type="presParOf" srcId="{0DB983CB-6515-42CE-B076-1DEEC155B876}" destId="{0B378896-DD59-4F6B-9C39-7518CD07CD94}" srcOrd="3" destOrd="0" presId="urn:microsoft.com/office/officeart/2005/8/layout/default"/>
    <dgm:cxn modelId="{F0E5624C-F23B-4FE5-8C32-2181F0F4A7F8}" type="presParOf" srcId="{0DB983CB-6515-42CE-B076-1DEEC155B876}" destId="{40041796-C6F5-4DD1-90BE-0BD624359B6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4FE4C59-8215-4AFA-8D1F-C46DE89A68F5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E740F0F-BEDA-4A36-8340-025E90A261B6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3600" dirty="0">
              <a:latin typeface="Corbel" panose="020B0503020204020204" pitchFamily="34" charset="0"/>
            </a:rPr>
            <a:t>Foundation</a:t>
          </a:r>
          <a:endParaRPr lang="en-GB" sz="3600" dirty="0">
            <a:latin typeface="Corbel" panose="020B0503020204020204" pitchFamily="34" charset="0"/>
          </a:endParaRPr>
        </a:p>
      </dgm:t>
    </dgm:pt>
    <dgm:pt modelId="{D5B52F4E-A8CE-4E00-89AD-D0413FEFB667}" type="parTrans" cxnId="{E37CD384-5A28-427E-8870-386BE8B39679}">
      <dgm:prSet/>
      <dgm:spPr/>
      <dgm:t>
        <a:bodyPr/>
        <a:lstStyle/>
        <a:p>
          <a:endParaRPr lang="en-GB"/>
        </a:p>
      </dgm:t>
    </dgm:pt>
    <dgm:pt modelId="{86277F13-37DD-4760-BF01-3D43B5F763BB}" type="sibTrans" cxnId="{E37CD384-5A28-427E-8870-386BE8B39679}">
      <dgm:prSet/>
      <dgm:spPr/>
      <dgm:t>
        <a:bodyPr/>
        <a:lstStyle/>
        <a:p>
          <a:endParaRPr lang="en-GB"/>
        </a:p>
      </dgm:t>
    </dgm:pt>
    <dgm:pt modelId="{EB5C3EF4-04C4-4B69-AA98-C50E80CB3879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3600" dirty="0">
              <a:latin typeface="Corbel" panose="020B0503020204020204" pitchFamily="34" charset="0"/>
            </a:rPr>
            <a:t>Feature</a:t>
          </a:r>
          <a:endParaRPr lang="en-GB" sz="3600" dirty="0">
            <a:latin typeface="Corbel" panose="020B0503020204020204" pitchFamily="34" charset="0"/>
          </a:endParaRPr>
        </a:p>
      </dgm:t>
    </dgm:pt>
    <dgm:pt modelId="{3ADDCFBD-FE46-4393-AE16-61D427A957E0}" type="parTrans" cxnId="{BADB035A-3ABD-4315-BD83-2C5AB2739AE2}">
      <dgm:prSet/>
      <dgm:spPr/>
      <dgm:t>
        <a:bodyPr/>
        <a:lstStyle/>
        <a:p>
          <a:endParaRPr lang="en-GB"/>
        </a:p>
      </dgm:t>
    </dgm:pt>
    <dgm:pt modelId="{BA564CC5-857C-4FAA-A10D-7D0970344811}" type="sibTrans" cxnId="{BADB035A-3ABD-4315-BD83-2C5AB2739AE2}">
      <dgm:prSet/>
      <dgm:spPr/>
      <dgm:t>
        <a:bodyPr/>
        <a:lstStyle/>
        <a:p>
          <a:endParaRPr lang="en-GB"/>
        </a:p>
      </dgm:t>
    </dgm:pt>
    <dgm:pt modelId="{D995123E-2C2E-4B62-9BA8-19C1316FA91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600" dirty="0">
              <a:latin typeface="Corbel" panose="020B0503020204020204" pitchFamily="34" charset="0"/>
            </a:rPr>
            <a:t>Project</a:t>
          </a:r>
          <a:endParaRPr lang="en-GB" sz="3600" dirty="0">
            <a:latin typeface="Corbel" panose="020B0503020204020204" pitchFamily="34" charset="0"/>
          </a:endParaRPr>
        </a:p>
      </dgm:t>
    </dgm:pt>
    <dgm:pt modelId="{F7352F2E-E8BC-4796-97CE-F68A7E3FDBD4}" type="sibTrans" cxnId="{BA84D8E8-EBA8-440A-9B5B-39D7C97A81F1}">
      <dgm:prSet/>
      <dgm:spPr/>
      <dgm:t>
        <a:bodyPr/>
        <a:lstStyle/>
        <a:p>
          <a:endParaRPr lang="en-GB"/>
        </a:p>
      </dgm:t>
    </dgm:pt>
    <dgm:pt modelId="{3E0D0043-E5B2-4C42-997F-E8C49801605A}" type="parTrans" cxnId="{BA84D8E8-EBA8-440A-9B5B-39D7C97A81F1}">
      <dgm:prSet/>
      <dgm:spPr/>
      <dgm:t>
        <a:bodyPr/>
        <a:lstStyle/>
        <a:p>
          <a:endParaRPr lang="en-GB"/>
        </a:p>
      </dgm:t>
    </dgm:pt>
    <dgm:pt modelId="{1F80FB1C-6DF2-46F5-9FD2-BDFA703C857B}" type="pres">
      <dgm:prSet presAssocID="{44FE4C59-8215-4AFA-8D1F-C46DE89A68F5}" presName="outerComposite" presStyleCnt="0">
        <dgm:presLayoutVars>
          <dgm:chMax val="5"/>
          <dgm:dir/>
          <dgm:resizeHandles val="exact"/>
        </dgm:presLayoutVars>
      </dgm:prSet>
      <dgm:spPr/>
    </dgm:pt>
    <dgm:pt modelId="{7B260F81-F5B5-44F4-B48E-69DEE9F6C6CC}" type="pres">
      <dgm:prSet presAssocID="{44FE4C59-8215-4AFA-8D1F-C46DE89A68F5}" presName="dummyMaxCanvas" presStyleCnt="0">
        <dgm:presLayoutVars/>
      </dgm:prSet>
      <dgm:spPr/>
    </dgm:pt>
    <dgm:pt modelId="{AC285473-916B-4C2F-BDE8-EA09E62BD2A0}" type="pres">
      <dgm:prSet presAssocID="{44FE4C59-8215-4AFA-8D1F-C46DE89A68F5}" presName="ThreeNodes_1" presStyleLbl="node1" presStyleIdx="0" presStyleCnt="3">
        <dgm:presLayoutVars>
          <dgm:bulletEnabled val="1"/>
        </dgm:presLayoutVars>
      </dgm:prSet>
      <dgm:spPr/>
    </dgm:pt>
    <dgm:pt modelId="{7D0B3806-37F9-4D2B-9664-FC3EFEF66371}" type="pres">
      <dgm:prSet presAssocID="{44FE4C59-8215-4AFA-8D1F-C46DE89A68F5}" presName="ThreeNodes_2" presStyleLbl="node1" presStyleIdx="1" presStyleCnt="3">
        <dgm:presLayoutVars>
          <dgm:bulletEnabled val="1"/>
        </dgm:presLayoutVars>
      </dgm:prSet>
      <dgm:spPr/>
    </dgm:pt>
    <dgm:pt modelId="{47FCEFFB-D8DB-4C6F-B033-ACBEEADBDEFA}" type="pres">
      <dgm:prSet presAssocID="{44FE4C59-8215-4AFA-8D1F-C46DE89A68F5}" presName="ThreeNodes_3" presStyleLbl="node1" presStyleIdx="2" presStyleCnt="3">
        <dgm:presLayoutVars>
          <dgm:bulletEnabled val="1"/>
        </dgm:presLayoutVars>
      </dgm:prSet>
      <dgm:spPr/>
    </dgm:pt>
    <dgm:pt modelId="{9A68DEEC-F656-4EF8-BFBB-1FD9A2A53A6D}" type="pres">
      <dgm:prSet presAssocID="{44FE4C59-8215-4AFA-8D1F-C46DE89A68F5}" presName="ThreeConn_1-2" presStyleLbl="fgAccFollowNode1" presStyleIdx="0" presStyleCnt="2">
        <dgm:presLayoutVars>
          <dgm:bulletEnabled val="1"/>
        </dgm:presLayoutVars>
      </dgm:prSet>
      <dgm:spPr/>
    </dgm:pt>
    <dgm:pt modelId="{D067FE59-DECF-43BB-85F2-E60EF65902E4}" type="pres">
      <dgm:prSet presAssocID="{44FE4C59-8215-4AFA-8D1F-C46DE89A68F5}" presName="ThreeConn_2-3" presStyleLbl="fgAccFollowNode1" presStyleIdx="1" presStyleCnt="2">
        <dgm:presLayoutVars>
          <dgm:bulletEnabled val="1"/>
        </dgm:presLayoutVars>
      </dgm:prSet>
      <dgm:spPr/>
    </dgm:pt>
    <dgm:pt modelId="{936CF33B-39ED-4CDB-814A-EF25B276D830}" type="pres">
      <dgm:prSet presAssocID="{44FE4C59-8215-4AFA-8D1F-C46DE89A68F5}" presName="ThreeNodes_1_text" presStyleLbl="node1" presStyleIdx="2" presStyleCnt="3">
        <dgm:presLayoutVars>
          <dgm:bulletEnabled val="1"/>
        </dgm:presLayoutVars>
      </dgm:prSet>
      <dgm:spPr/>
    </dgm:pt>
    <dgm:pt modelId="{1D0EE869-E72A-4354-86ED-E5C40CA4F6A1}" type="pres">
      <dgm:prSet presAssocID="{44FE4C59-8215-4AFA-8D1F-C46DE89A68F5}" presName="ThreeNodes_2_text" presStyleLbl="node1" presStyleIdx="2" presStyleCnt="3">
        <dgm:presLayoutVars>
          <dgm:bulletEnabled val="1"/>
        </dgm:presLayoutVars>
      </dgm:prSet>
      <dgm:spPr/>
    </dgm:pt>
    <dgm:pt modelId="{207725CE-8988-4B97-BE39-90BB68D2209C}" type="pres">
      <dgm:prSet presAssocID="{44FE4C59-8215-4AFA-8D1F-C46DE89A68F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44E2D15-3D77-443A-B161-6F83991837AA}" type="presOf" srcId="{44FE4C59-8215-4AFA-8D1F-C46DE89A68F5}" destId="{1F80FB1C-6DF2-46F5-9FD2-BDFA703C857B}" srcOrd="0" destOrd="0" presId="urn:microsoft.com/office/officeart/2005/8/layout/vProcess5"/>
    <dgm:cxn modelId="{B7A38620-5A6E-43EA-8870-105CC9DE8C5E}" type="presOf" srcId="{EB5C3EF4-04C4-4B69-AA98-C50E80CB3879}" destId="{7D0B3806-37F9-4D2B-9664-FC3EFEF66371}" srcOrd="0" destOrd="0" presId="urn:microsoft.com/office/officeart/2005/8/layout/vProcess5"/>
    <dgm:cxn modelId="{A04EE420-6251-4FE0-9207-D25FE4FA8431}" type="presOf" srcId="{1E740F0F-BEDA-4A36-8340-025E90A261B6}" destId="{207725CE-8988-4B97-BE39-90BB68D2209C}" srcOrd="1" destOrd="0" presId="urn:microsoft.com/office/officeart/2005/8/layout/vProcess5"/>
    <dgm:cxn modelId="{695CE623-F987-4D88-AA73-0EB99A5ACC38}" type="presOf" srcId="{D995123E-2C2E-4B62-9BA8-19C1316FA917}" destId="{936CF33B-39ED-4CDB-814A-EF25B276D830}" srcOrd="1" destOrd="0" presId="urn:microsoft.com/office/officeart/2005/8/layout/vProcess5"/>
    <dgm:cxn modelId="{E96E6236-3774-4E32-8D8C-14648F3297B7}" type="presOf" srcId="{D995123E-2C2E-4B62-9BA8-19C1316FA917}" destId="{AC285473-916B-4C2F-BDE8-EA09E62BD2A0}" srcOrd="0" destOrd="0" presId="urn:microsoft.com/office/officeart/2005/8/layout/vProcess5"/>
    <dgm:cxn modelId="{4A20455D-33A0-4EFB-808F-24CACA1BFA43}" type="presOf" srcId="{F7352F2E-E8BC-4796-97CE-F68A7E3FDBD4}" destId="{9A68DEEC-F656-4EF8-BFBB-1FD9A2A53A6D}" srcOrd="0" destOrd="0" presId="urn:microsoft.com/office/officeart/2005/8/layout/vProcess5"/>
    <dgm:cxn modelId="{AF420A50-C74B-4FCB-A594-68C3006FA38D}" type="presOf" srcId="{EB5C3EF4-04C4-4B69-AA98-C50E80CB3879}" destId="{1D0EE869-E72A-4354-86ED-E5C40CA4F6A1}" srcOrd="1" destOrd="0" presId="urn:microsoft.com/office/officeart/2005/8/layout/vProcess5"/>
    <dgm:cxn modelId="{BADB035A-3ABD-4315-BD83-2C5AB2739AE2}" srcId="{44FE4C59-8215-4AFA-8D1F-C46DE89A68F5}" destId="{EB5C3EF4-04C4-4B69-AA98-C50E80CB3879}" srcOrd="1" destOrd="0" parTransId="{3ADDCFBD-FE46-4393-AE16-61D427A957E0}" sibTransId="{BA564CC5-857C-4FAA-A10D-7D0970344811}"/>
    <dgm:cxn modelId="{E37CD384-5A28-427E-8870-386BE8B39679}" srcId="{44FE4C59-8215-4AFA-8D1F-C46DE89A68F5}" destId="{1E740F0F-BEDA-4A36-8340-025E90A261B6}" srcOrd="2" destOrd="0" parTransId="{D5B52F4E-A8CE-4E00-89AD-D0413FEFB667}" sibTransId="{86277F13-37DD-4760-BF01-3D43B5F763BB}"/>
    <dgm:cxn modelId="{BA84D8E8-EBA8-440A-9B5B-39D7C97A81F1}" srcId="{44FE4C59-8215-4AFA-8D1F-C46DE89A68F5}" destId="{D995123E-2C2E-4B62-9BA8-19C1316FA917}" srcOrd="0" destOrd="0" parTransId="{3E0D0043-E5B2-4C42-997F-E8C49801605A}" sibTransId="{F7352F2E-E8BC-4796-97CE-F68A7E3FDBD4}"/>
    <dgm:cxn modelId="{FF05ADF4-37B8-4245-BD50-00A33856261F}" type="presOf" srcId="{1E740F0F-BEDA-4A36-8340-025E90A261B6}" destId="{47FCEFFB-D8DB-4C6F-B033-ACBEEADBDEFA}" srcOrd="0" destOrd="0" presId="urn:microsoft.com/office/officeart/2005/8/layout/vProcess5"/>
    <dgm:cxn modelId="{483B45FB-F17E-4211-B3EF-A7E4CB5042E3}" type="presOf" srcId="{BA564CC5-857C-4FAA-A10D-7D0970344811}" destId="{D067FE59-DECF-43BB-85F2-E60EF65902E4}" srcOrd="0" destOrd="0" presId="urn:microsoft.com/office/officeart/2005/8/layout/vProcess5"/>
    <dgm:cxn modelId="{4407BFA8-94B0-46F4-87A5-71D2610E39CE}" type="presParOf" srcId="{1F80FB1C-6DF2-46F5-9FD2-BDFA703C857B}" destId="{7B260F81-F5B5-44F4-B48E-69DEE9F6C6CC}" srcOrd="0" destOrd="0" presId="urn:microsoft.com/office/officeart/2005/8/layout/vProcess5"/>
    <dgm:cxn modelId="{DF3AC18C-DA77-4731-819F-FA32FB0E56E6}" type="presParOf" srcId="{1F80FB1C-6DF2-46F5-9FD2-BDFA703C857B}" destId="{AC285473-916B-4C2F-BDE8-EA09E62BD2A0}" srcOrd="1" destOrd="0" presId="urn:microsoft.com/office/officeart/2005/8/layout/vProcess5"/>
    <dgm:cxn modelId="{1489A80F-2F94-437C-9AE0-F5C2143D26D6}" type="presParOf" srcId="{1F80FB1C-6DF2-46F5-9FD2-BDFA703C857B}" destId="{7D0B3806-37F9-4D2B-9664-FC3EFEF66371}" srcOrd="2" destOrd="0" presId="urn:microsoft.com/office/officeart/2005/8/layout/vProcess5"/>
    <dgm:cxn modelId="{D7377CDC-A4A3-49E7-B43C-D2F57ED45EF5}" type="presParOf" srcId="{1F80FB1C-6DF2-46F5-9FD2-BDFA703C857B}" destId="{47FCEFFB-D8DB-4C6F-B033-ACBEEADBDEFA}" srcOrd="3" destOrd="0" presId="urn:microsoft.com/office/officeart/2005/8/layout/vProcess5"/>
    <dgm:cxn modelId="{120ED89F-34DC-4BBC-8AD9-10621F987678}" type="presParOf" srcId="{1F80FB1C-6DF2-46F5-9FD2-BDFA703C857B}" destId="{9A68DEEC-F656-4EF8-BFBB-1FD9A2A53A6D}" srcOrd="4" destOrd="0" presId="urn:microsoft.com/office/officeart/2005/8/layout/vProcess5"/>
    <dgm:cxn modelId="{1E2281B6-61B9-4E92-8046-9B1C3B9E7706}" type="presParOf" srcId="{1F80FB1C-6DF2-46F5-9FD2-BDFA703C857B}" destId="{D067FE59-DECF-43BB-85F2-E60EF65902E4}" srcOrd="5" destOrd="0" presId="urn:microsoft.com/office/officeart/2005/8/layout/vProcess5"/>
    <dgm:cxn modelId="{029443CF-C199-4791-9965-9884DE183D42}" type="presParOf" srcId="{1F80FB1C-6DF2-46F5-9FD2-BDFA703C857B}" destId="{936CF33B-39ED-4CDB-814A-EF25B276D830}" srcOrd="6" destOrd="0" presId="urn:microsoft.com/office/officeart/2005/8/layout/vProcess5"/>
    <dgm:cxn modelId="{776E9D47-1D00-4463-8139-39CF3334AC91}" type="presParOf" srcId="{1F80FB1C-6DF2-46F5-9FD2-BDFA703C857B}" destId="{1D0EE869-E72A-4354-86ED-E5C40CA4F6A1}" srcOrd="7" destOrd="0" presId="urn:microsoft.com/office/officeart/2005/8/layout/vProcess5"/>
    <dgm:cxn modelId="{8A5679AC-298F-4A28-9CEF-3D8EAF2DC316}" type="presParOf" srcId="{1F80FB1C-6DF2-46F5-9FD2-BDFA703C857B}" destId="{207725CE-8988-4B97-BE39-90BB68D2209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2CDDCF44-7B03-4C8F-9866-0286F208DDC9}" type="doc">
      <dgm:prSet loTypeId="urn:microsoft.com/office/officeart/2005/8/layout/default" loCatId="list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en-GB"/>
        </a:p>
      </dgm:t>
    </dgm:pt>
    <dgm:pt modelId="{D0E0D5E8-D3F1-4E6C-96E0-86272BEEE9C5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Component Factory</a:t>
          </a:r>
          <a:endParaRPr lang="en-GB" dirty="0">
            <a:latin typeface="Corbel" panose="020B0503020204020204" pitchFamily="34" charset="0"/>
          </a:endParaRPr>
        </a:p>
      </dgm:t>
    </dgm:pt>
    <dgm:pt modelId="{900BA970-CC89-48C5-925D-CD0646EA51C2}" type="parTrans" cxnId="{CAA9BFBE-EE70-435E-9067-84EC34D704EC}">
      <dgm:prSet/>
      <dgm:spPr/>
      <dgm:t>
        <a:bodyPr/>
        <a:lstStyle/>
        <a:p>
          <a:endParaRPr lang="en-GB"/>
        </a:p>
      </dgm:t>
    </dgm:pt>
    <dgm:pt modelId="{03A7548A-8346-4BEC-8F63-0B9358ABC3B2}" type="sibTrans" cxnId="{CAA9BFBE-EE70-435E-9067-84EC34D704EC}">
      <dgm:prSet/>
      <dgm:spPr/>
      <dgm:t>
        <a:bodyPr/>
        <a:lstStyle/>
        <a:p>
          <a:endParaRPr lang="en-GB"/>
        </a:p>
      </dgm:t>
    </dgm:pt>
    <dgm:pt modelId="{F550BA96-A3A0-4B0B-95D5-24ABBBA2A3D8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Event Manager</a:t>
          </a:r>
          <a:endParaRPr lang="en-GB" dirty="0">
            <a:latin typeface="Corbel" panose="020B0503020204020204" pitchFamily="34" charset="0"/>
          </a:endParaRPr>
        </a:p>
      </dgm:t>
    </dgm:pt>
    <dgm:pt modelId="{A3036ABD-8F96-4A94-A9A7-48C023587CD4}" type="parTrans" cxnId="{2BEC1C5C-C378-4BC1-A415-A3B1ABE5EF24}">
      <dgm:prSet/>
      <dgm:spPr/>
      <dgm:t>
        <a:bodyPr/>
        <a:lstStyle/>
        <a:p>
          <a:endParaRPr lang="en-GB"/>
        </a:p>
      </dgm:t>
    </dgm:pt>
    <dgm:pt modelId="{6FC1BFE1-09D1-4C0E-87E9-93C1D4736BB0}" type="sibTrans" cxnId="{2BEC1C5C-C378-4BC1-A415-A3B1ABE5EF24}">
      <dgm:prSet/>
      <dgm:spPr/>
      <dgm:t>
        <a:bodyPr/>
        <a:lstStyle/>
        <a:p>
          <a:endParaRPr lang="en-GB"/>
        </a:p>
      </dgm:t>
    </dgm:pt>
    <dgm:pt modelId="{A401D47A-8D75-4843-9F17-7D196C58EC14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Global Context</a:t>
          </a:r>
          <a:endParaRPr lang="en-GB" dirty="0">
            <a:latin typeface="Corbel" panose="020B0503020204020204" pitchFamily="34" charset="0"/>
          </a:endParaRPr>
        </a:p>
      </dgm:t>
    </dgm:pt>
    <dgm:pt modelId="{39BA5C5C-5CD8-4C79-836C-9EC4CBF1DB87}" type="parTrans" cxnId="{F99758D4-3843-4FD1-A157-20C149A733CA}">
      <dgm:prSet/>
      <dgm:spPr/>
      <dgm:t>
        <a:bodyPr/>
        <a:lstStyle/>
        <a:p>
          <a:endParaRPr lang="en-GB"/>
        </a:p>
      </dgm:t>
    </dgm:pt>
    <dgm:pt modelId="{34CAF44C-0654-4653-A519-580CDC0A378A}" type="sibTrans" cxnId="{F99758D4-3843-4FD1-A157-20C149A733CA}">
      <dgm:prSet/>
      <dgm:spPr/>
      <dgm:t>
        <a:bodyPr/>
        <a:lstStyle/>
        <a:p>
          <a:endParaRPr lang="en-GB"/>
        </a:p>
      </dgm:t>
    </dgm:pt>
    <dgm:pt modelId="{6D761825-B8B9-4144-9A5F-80100BFC9106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Shared Utilities</a:t>
          </a:r>
          <a:endParaRPr lang="en-GB" dirty="0">
            <a:latin typeface="Corbel" panose="020B0503020204020204" pitchFamily="34" charset="0"/>
          </a:endParaRPr>
        </a:p>
      </dgm:t>
    </dgm:pt>
    <dgm:pt modelId="{03074739-3F49-40AA-984F-F06BEDFF3E5C}" type="parTrans" cxnId="{2086D848-58A4-4CA7-820D-2695AA2A8102}">
      <dgm:prSet/>
      <dgm:spPr/>
      <dgm:t>
        <a:bodyPr/>
        <a:lstStyle/>
        <a:p>
          <a:endParaRPr lang="en-GB"/>
        </a:p>
      </dgm:t>
    </dgm:pt>
    <dgm:pt modelId="{9CDCDF28-ECE5-4989-B22C-C314104DEB50}" type="sibTrans" cxnId="{2086D848-58A4-4CA7-820D-2695AA2A8102}">
      <dgm:prSet/>
      <dgm:spPr/>
      <dgm:t>
        <a:bodyPr/>
        <a:lstStyle/>
        <a:p>
          <a:endParaRPr lang="en-GB"/>
        </a:p>
      </dgm:t>
    </dgm:pt>
    <dgm:pt modelId="{43D2DF64-0544-4DAE-8A5E-9BFA5AF6BA89}" type="pres">
      <dgm:prSet presAssocID="{2CDDCF44-7B03-4C8F-9866-0286F208DDC9}" presName="diagram" presStyleCnt="0">
        <dgm:presLayoutVars>
          <dgm:dir/>
          <dgm:resizeHandles val="exact"/>
        </dgm:presLayoutVars>
      </dgm:prSet>
      <dgm:spPr/>
    </dgm:pt>
    <dgm:pt modelId="{AB291C97-D952-4B96-8D8C-F0EA1D26363B}" type="pres">
      <dgm:prSet presAssocID="{D0E0D5E8-D3F1-4E6C-96E0-86272BEEE9C5}" presName="node" presStyleLbl="node1" presStyleIdx="0" presStyleCnt="4">
        <dgm:presLayoutVars>
          <dgm:bulletEnabled val="1"/>
        </dgm:presLayoutVars>
      </dgm:prSet>
      <dgm:spPr/>
    </dgm:pt>
    <dgm:pt modelId="{B328824F-D21C-4F73-B13A-B24932074AB9}" type="pres">
      <dgm:prSet presAssocID="{03A7548A-8346-4BEC-8F63-0B9358ABC3B2}" presName="sibTrans" presStyleCnt="0"/>
      <dgm:spPr/>
    </dgm:pt>
    <dgm:pt modelId="{8D790676-44F0-468F-8352-CC23EBB48A17}" type="pres">
      <dgm:prSet presAssocID="{F550BA96-A3A0-4B0B-95D5-24ABBBA2A3D8}" presName="node" presStyleLbl="node1" presStyleIdx="1" presStyleCnt="4">
        <dgm:presLayoutVars>
          <dgm:bulletEnabled val="1"/>
        </dgm:presLayoutVars>
      </dgm:prSet>
      <dgm:spPr/>
    </dgm:pt>
    <dgm:pt modelId="{AFCA8A99-D54B-44C3-99EF-D46A40D86BC0}" type="pres">
      <dgm:prSet presAssocID="{6FC1BFE1-09D1-4C0E-87E9-93C1D4736BB0}" presName="sibTrans" presStyleCnt="0"/>
      <dgm:spPr/>
    </dgm:pt>
    <dgm:pt modelId="{0205A040-4649-4249-816E-8A0CAC385A16}" type="pres">
      <dgm:prSet presAssocID="{A401D47A-8D75-4843-9F17-7D196C58EC14}" presName="node" presStyleLbl="node1" presStyleIdx="2" presStyleCnt="4">
        <dgm:presLayoutVars>
          <dgm:bulletEnabled val="1"/>
        </dgm:presLayoutVars>
      </dgm:prSet>
      <dgm:spPr/>
    </dgm:pt>
    <dgm:pt modelId="{736B5467-3594-4DE3-9038-A20620677DB5}" type="pres">
      <dgm:prSet presAssocID="{34CAF44C-0654-4653-A519-580CDC0A378A}" presName="sibTrans" presStyleCnt="0"/>
      <dgm:spPr/>
    </dgm:pt>
    <dgm:pt modelId="{2E76E058-3DAE-4E26-BA13-8BAFB908D4FA}" type="pres">
      <dgm:prSet presAssocID="{6D761825-B8B9-4144-9A5F-80100BFC9106}" presName="node" presStyleLbl="node1" presStyleIdx="3" presStyleCnt="4">
        <dgm:presLayoutVars>
          <dgm:bulletEnabled val="1"/>
        </dgm:presLayoutVars>
      </dgm:prSet>
      <dgm:spPr/>
    </dgm:pt>
  </dgm:ptLst>
  <dgm:cxnLst>
    <dgm:cxn modelId="{DA2DA628-17CC-43F5-8702-9E135E34614B}" type="presOf" srcId="{A401D47A-8D75-4843-9F17-7D196C58EC14}" destId="{0205A040-4649-4249-816E-8A0CAC385A16}" srcOrd="0" destOrd="0" presId="urn:microsoft.com/office/officeart/2005/8/layout/default"/>
    <dgm:cxn modelId="{EE53753E-454B-406D-BBB4-B095D621B46A}" type="presOf" srcId="{D0E0D5E8-D3F1-4E6C-96E0-86272BEEE9C5}" destId="{AB291C97-D952-4B96-8D8C-F0EA1D26363B}" srcOrd="0" destOrd="0" presId="urn:microsoft.com/office/officeart/2005/8/layout/default"/>
    <dgm:cxn modelId="{2BEC1C5C-C378-4BC1-A415-A3B1ABE5EF24}" srcId="{2CDDCF44-7B03-4C8F-9866-0286F208DDC9}" destId="{F550BA96-A3A0-4B0B-95D5-24ABBBA2A3D8}" srcOrd="1" destOrd="0" parTransId="{A3036ABD-8F96-4A94-A9A7-48C023587CD4}" sibTransId="{6FC1BFE1-09D1-4C0E-87E9-93C1D4736BB0}"/>
    <dgm:cxn modelId="{2086D848-58A4-4CA7-820D-2695AA2A8102}" srcId="{2CDDCF44-7B03-4C8F-9866-0286F208DDC9}" destId="{6D761825-B8B9-4144-9A5F-80100BFC9106}" srcOrd="3" destOrd="0" parTransId="{03074739-3F49-40AA-984F-F06BEDFF3E5C}" sibTransId="{9CDCDF28-ECE5-4989-B22C-C314104DEB50}"/>
    <dgm:cxn modelId="{9A5DEA4C-E148-4998-80DF-5A68E39915E7}" type="presOf" srcId="{F550BA96-A3A0-4B0B-95D5-24ABBBA2A3D8}" destId="{8D790676-44F0-468F-8352-CC23EBB48A17}" srcOrd="0" destOrd="0" presId="urn:microsoft.com/office/officeart/2005/8/layout/default"/>
    <dgm:cxn modelId="{ECA7716D-6E81-4ED7-9BAA-9E9E218B594C}" type="presOf" srcId="{2CDDCF44-7B03-4C8F-9866-0286F208DDC9}" destId="{43D2DF64-0544-4DAE-8A5E-9BFA5AF6BA89}" srcOrd="0" destOrd="0" presId="urn:microsoft.com/office/officeart/2005/8/layout/default"/>
    <dgm:cxn modelId="{CAA9BFBE-EE70-435E-9067-84EC34D704EC}" srcId="{2CDDCF44-7B03-4C8F-9866-0286F208DDC9}" destId="{D0E0D5E8-D3F1-4E6C-96E0-86272BEEE9C5}" srcOrd="0" destOrd="0" parTransId="{900BA970-CC89-48C5-925D-CD0646EA51C2}" sibTransId="{03A7548A-8346-4BEC-8F63-0B9358ABC3B2}"/>
    <dgm:cxn modelId="{25F7F3CB-3DFA-42B9-B1A5-25718EB84551}" type="presOf" srcId="{6D761825-B8B9-4144-9A5F-80100BFC9106}" destId="{2E76E058-3DAE-4E26-BA13-8BAFB908D4FA}" srcOrd="0" destOrd="0" presId="urn:microsoft.com/office/officeart/2005/8/layout/default"/>
    <dgm:cxn modelId="{F99758D4-3843-4FD1-A157-20C149A733CA}" srcId="{2CDDCF44-7B03-4C8F-9866-0286F208DDC9}" destId="{A401D47A-8D75-4843-9F17-7D196C58EC14}" srcOrd="2" destOrd="0" parTransId="{39BA5C5C-5CD8-4C79-836C-9EC4CBF1DB87}" sibTransId="{34CAF44C-0654-4653-A519-580CDC0A378A}"/>
    <dgm:cxn modelId="{2B57EE70-6AB6-4796-9ABA-D6C902B12432}" type="presParOf" srcId="{43D2DF64-0544-4DAE-8A5E-9BFA5AF6BA89}" destId="{AB291C97-D952-4B96-8D8C-F0EA1D26363B}" srcOrd="0" destOrd="0" presId="urn:microsoft.com/office/officeart/2005/8/layout/default"/>
    <dgm:cxn modelId="{C1D0478E-9EF4-430D-9C77-F740AE565E2B}" type="presParOf" srcId="{43D2DF64-0544-4DAE-8A5E-9BFA5AF6BA89}" destId="{B328824F-D21C-4F73-B13A-B24932074AB9}" srcOrd="1" destOrd="0" presId="urn:microsoft.com/office/officeart/2005/8/layout/default"/>
    <dgm:cxn modelId="{C9741DF2-1C7A-4381-B7E0-B999D9C91DC7}" type="presParOf" srcId="{43D2DF64-0544-4DAE-8A5E-9BFA5AF6BA89}" destId="{8D790676-44F0-468F-8352-CC23EBB48A17}" srcOrd="2" destOrd="0" presId="urn:microsoft.com/office/officeart/2005/8/layout/default"/>
    <dgm:cxn modelId="{6061C2F8-0D82-4DB1-87B7-83B2771A8493}" type="presParOf" srcId="{43D2DF64-0544-4DAE-8A5E-9BFA5AF6BA89}" destId="{AFCA8A99-D54B-44C3-99EF-D46A40D86BC0}" srcOrd="3" destOrd="0" presId="urn:microsoft.com/office/officeart/2005/8/layout/default"/>
    <dgm:cxn modelId="{98399DE2-1814-484A-AF5B-E1C8BDA1E08F}" type="presParOf" srcId="{43D2DF64-0544-4DAE-8A5E-9BFA5AF6BA89}" destId="{0205A040-4649-4249-816E-8A0CAC385A16}" srcOrd="4" destOrd="0" presId="urn:microsoft.com/office/officeart/2005/8/layout/default"/>
    <dgm:cxn modelId="{1D1E6B35-5A68-4AEA-96B3-D6F703B5120E}" type="presParOf" srcId="{43D2DF64-0544-4DAE-8A5E-9BFA5AF6BA89}" destId="{736B5467-3594-4DE3-9038-A20620677DB5}" srcOrd="5" destOrd="0" presId="urn:microsoft.com/office/officeart/2005/8/layout/default"/>
    <dgm:cxn modelId="{A0ECC700-7463-41FE-B1D9-132492C695B8}" type="presParOf" srcId="{43D2DF64-0544-4DAE-8A5E-9BFA5AF6BA89}" destId="{2E76E058-3DAE-4E26-BA13-8BAFB908D4F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C661CBA-B7F5-4937-9C41-FE8657131474}" type="doc">
      <dgm:prSet loTypeId="urn:microsoft.com/office/officeart/2005/8/layout/default" loCatId="list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6B77AB7D-95FC-4DCF-B94D-22E99A8755CA}">
      <dgm:prSet phldrT="[Text]"/>
      <dgm:spPr>
        <a:solidFill>
          <a:srgbClr val="17B6C7"/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/html</a:t>
          </a:r>
          <a:endParaRPr lang="en-GB" dirty="0">
            <a:latin typeface="Corbel" panose="020B0503020204020204" pitchFamily="34" charset="0"/>
          </a:endParaRPr>
        </a:p>
      </dgm:t>
    </dgm:pt>
    <dgm:pt modelId="{588B23BF-F43E-47D2-9AB2-96AE6EBEC8BD}" type="parTrans" cxnId="{6A9E349B-876A-46D7-B594-557C505A1943}">
      <dgm:prSet/>
      <dgm:spPr/>
      <dgm:t>
        <a:bodyPr/>
        <a:lstStyle/>
        <a:p>
          <a:endParaRPr lang="en-GB"/>
        </a:p>
      </dgm:t>
    </dgm:pt>
    <dgm:pt modelId="{2676502B-3685-42B0-A7FD-0A21B90CCDE2}" type="sibTrans" cxnId="{6A9E349B-876A-46D7-B594-557C505A1943}">
      <dgm:prSet/>
      <dgm:spPr/>
      <dgm:t>
        <a:bodyPr/>
        <a:lstStyle/>
        <a:p>
          <a:endParaRPr lang="en-GB"/>
        </a:p>
      </dgm:t>
    </dgm:pt>
    <dgm:pt modelId="{85C3D616-C76D-4749-8C62-DCF759523E0C}">
      <dgm:prSet phldrT="[Text]"/>
      <dgm:spPr>
        <a:solidFill>
          <a:srgbClr val="17B6C7"/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/json</a:t>
          </a:r>
          <a:endParaRPr lang="en-GB" dirty="0">
            <a:latin typeface="Corbel" panose="020B0503020204020204" pitchFamily="34" charset="0"/>
          </a:endParaRPr>
        </a:p>
      </dgm:t>
    </dgm:pt>
    <dgm:pt modelId="{A28DBFE6-C57D-43B0-8DDD-00DA11B4AF77}" type="parTrans" cxnId="{4BA9864B-48CC-4284-9ED1-B163607D9D6E}">
      <dgm:prSet/>
      <dgm:spPr/>
      <dgm:t>
        <a:bodyPr/>
        <a:lstStyle/>
        <a:p>
          <a:endParaRPr lang="en-GB"/>
        </a:p>
      </dgm:t>
    </dgm:pt>
    <dgm:pt modelId="{4C045DD3-21A3-4BF7-B095-E5CAFC735C28}" type="sibTrans" cxnId="{4BA9864B-48CC-4284-9ED1-B163607D9D6E}">
      <dgm:prSet/>
      <dgm:spPr/>
      <dgm:t>
        <a:bodyPr/>
        <a:lstStyle/>
        <a:p>
          <a:endParaRPr lang="en-GB"/>
        </a:p>
      </dgm:t>
    </dgm:pt>
    <dgm:pt modelId="{1FDB7829-EB45-4822-9F32-672A70AA8629}">
      <dgm:prSet phldrT="[Text]"/>
      <dgm:spPr>
        <a:solidFill>
          <a:srgbClr val="17B6C7"/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/</a:t>
          </a:r>
          <a:r>
            <a:rPr lang="en-US" dirty="0" err="1">
              <a:latin typeface="Corbel" panose="020B0503020204020204" pitchFamily="34" charset="0"/>
            </a:rPr>
            <a:t>css</a:t>
          </a:r>
          <a:endParaRPr lang="en-GB" dirty="0">
            <a:latin typeface="Corbel" panose="020B0503020204020204" pitchFamily="34" charset="0"/>
          </a:endParaRPr>
        </a:p>
      </dgm:t>
    </dgm:pt>
    <dgm:pt modelId="{CD2A0985-801A-4C7F-9334-BCE99610ECBE}" type="parTrans" cxnId="{438642A1-D03C-4640-97D5-261EA2F305BA}">
      <dgm:prSet/>
      <dgm:spPr/>
      <dgm:t>
        <a:bodyPr/>
        <a:lstStyle/>
        <a:p>
          <a:endParaRPr lang="en-GB"/>
        </a:p>
      </dgm:t>
    </dgm:pt>
    <dgm:pt modelId="{DFA202D9-9833-4DCB-A091-35DA2D8629B1}" type="sibTrans" cxnId="{438642A1-D03C-4640-97D5-261EA2F305BA}">
      <dgm:prSet/>
      <dgm:spPr/>
      <dgm:t>
        <a:bodyPr/>
        <a:lstStyle/>
        <a:p>
          <a:endParaRPr lang="en-GB"/>
        </a:p>
      </dgm:t>
    </dgm:pt>
    <dgm:pt modelId="{B035B28C-082A-4144-BB0E-833EC764505A}">
      <dgm:prSet phldrT="[Text]"/>
      <dgm:spPr>
        <a:solidFill>
          <a:srgbClr val="17B6C7"/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/images</a:t>
          </a:r>
          <a:endParaRPr lang="en-GB" dirty="0">
            <a:latin typeface="Corbel" panose="020B0503020204020204" pitchFamily="34" charset="0"/>
          </a:endParaRPr>
        </a:p>
      </dgm:t>
    </dgm:pt>
    <dgm:pt modelId="{F70C5A89-DCC3-4EBA-B710-2AB36A3D873C}" type="parTrans" cxnId="{DA81BCA0-0DFC-4FB9-9305-F3B6AAB59BF3}">
      <dgm:prSet/>
      <dgm:spPr/>
      <dgm:t>
        <a:bodyPr/>
        <a:lstStyle/>
        <a:p>
          <a:endParaRPr lang="en-GB"/>
        </a:p>
      </dgm:t>
    </dgm:pt>
    <dgm:pt modelId="{677D5F3E-C3EF-436E-9A09-5157B52646AF}" type="sibTrans" cxnId="{DA81BCA0-0DFC-4FB9-9305-F3B6AAB59BF3}">
      <dgm:prSet/>
      <dgm:spPr/>
      <dgm:t>
        <a:bodyPr/>
        <a:lstStyle/>
        <a:p>
          <a:endParaRPr lang="en-GB"/>
        </a:p>
      </dgm:t>
    </dgm:pt>
    <dgm:pt modelId="{0AA52A84-FF3D-4DEC-B67E-C3DE6DBC9F2F}" type="pres">
      <dgm:prSet presAssocID="{FC661CBA-B7F5-4937-9C41-FE8657131474}" presName="diagram" presStyleCnt="0">
        <dgm:presLayoutVars>
          <dgm:dir/>
          <dgm:resizeHandles val="exact"/>
        </dgm:presLayoutVars>
      </dgm:prSet>
      <dgm:spPr/>
    </dgm:pt>
    <dgm:pt modelId="{EDDA22C0-2A88-4844-B45A-95840C7902FB}" type="pres">
      <dgm:prSet presAssocID="{6B77AB7D-95FC-4DCF-B94D-22E99A8755CA}" presName="node" presStyleLbl="node1" presStyleIdx="0" presStyleCnt="4">
        <dgm:presLayoutVars>
          <dgm:bulletEnabled val="1"/>
        </dgm:presLayoutVars>
      </dgm:prSet>
      <dgm:spPr/>
    </dgm:pt>
    <dgm:pt modelId="{175131F2-EE6D-4E65-8AC0-7760F1FE1801}" type="pres">
      <dgm:prSet presAssocID="{2676502B-3685-42B0-A7FD-0A21B90CCDE2}" presName="sibTrans" presStyleCnt="0"/>
      <dgm:spPr/>
    </dgm:pt>
    <dgm:pt modelId="{CAE88FD5-289A-4D33-9C16-AE18FC9FEF50}" type="pres">
      <dgm:prSet presAssocID="{85C3D616-C76D-4749-8C62-DCF759523E0C}" presName="node" presStyleLbl="node1" presStyleIdx="1" presStyleCnt="4">
        <dgm:presLayoutVars>
          <dgm:bulletEnabled val="1"/>
        </dgm:presLayoutVars>
      </dgm:prSet>
      <dgm:spPr/>
    </dgm:pt>
    <dgm:pt modelId="{F341692B-103E-4CB7-A629-8448DFCB6335}" type="pres">
      <dgm:prSet presAssocID="{4C045DD3-21A3-4BF7-B095-E5CAFC735C28}" presName="sibTrans" presStyleCnt="0"/>
      <dgm:spPr/>
    </dgm:pt>
    <dgm:pt modelId="{050B18C0-4266-4499-BF61-0D47AC0C2896}" type="pres">
      <dgm:prSet presAssocID="{1FDB7829-EB45-4822-9F32-672A70AA8629}" presName="node" presStyleLbl="node1" presStyleIdx="2" presStyleCnt="4">
        <dgm:presLayoutVars>
          <dgm:bulletEnabled val="1"/>
        </dgm:presLayoutVars>
      </dgm:prSet>
      <dgm:spPr/>
    </dgm:pt>
    <dgm:pt modelId="{58F8ED63-E7FA-4F57-9D93-D788777ABDD1}" type="pres">
      <dgm:prSet presAssocID="{DFA202D9-9833-4DCB-A091-35DA2D8629B1}" presName="sibTrans" presStyleCnt="0"/>
      <dgm:spPr/>
    </dgm:pt>
    <dgm:pt modelId="{C152AE54-FBBE-4928-9560-3BBCD323FEA8}" type="pres">
      <dgm:prSet presAssocID="{B035B28C-082A-4144-BB0E-833EC764505A}" presName="node" presStyleLbl="node1" presStyleIdx="3" presStyleCnt="4">
        <dgm:presLayoutVars>
          <dgm:bulletEnabled val="1"/>
        </dgm:presLayoutVars>
      </dgm:prSet>
      <dgm:spPr/>
    </dgm:pt>
  </dgm:ptLst>
  <dgm:cxnLst>
    <dgm:cxn modelId="{CE8E0142-6E98-44A8-A37B-AF673EB07D2A}" type="presOf" srcId="{B035B28C-082A-4144-BB0E-833EC764505A}" destId="{C152AE54-FBBE-4928-9560-3BBCD323FEA8}" srcOrd="0" destOrd="0" presId="urn:microsoft.com/office/officeart/2005/8/layout/default"/>
    <dgm:cxn modelId="{4BA9864B-48CC-4284-9ED1-B163607D9D6E}" srcId="{FC661CBA-B7F5-4937-9C41-FE8657131474}" destId="{85C3D616-C76D-4749-8C62-DCF759523E0C}" srcOrd="1" destOrd="0" parTransId="{A28DBFE6-C57D-43B0-8DDD-00DA11B4AF77}" sibTransId="{4C045DD3-21A3-4BF7-B095-E5CAFC735C28}"/>
    <dgm:cxn modelId="{E530688A-C54B-4C8C-9A68-13D984750E3B}" type="presOf" srcId="{6B77AB7D-95FC-4DCF-B94D-22E99A8755CA}" destId="{EDDA22C0-2A88-4844-B45A-95840C7902FB}" srcOrd="0" destOrd="0" presId="urn:microsoft.com/office/officeart/2005/8/layout/default"/>
    <dgm:cxn modelId="{DC7B3E96-95F5-499B-AE1A-3EB6DA89532E}" type="presOf" srcId="{85C3D616-C76D-4749-8C62-DCF759523E0C}" destId="{CAE88FD5-289A-4D33-9C16-AE18FC9FEF50}" srcOrd="0" destOrd="0" presId="urn:microsoft.com/office/officeart/2005/8/layout/default"/>
    <dgm:cxn modelId="{6A9E349B-876A-46D7-B594-557C505A1943}" srcId="{FC661CBA-B7F5-4937-9C41-FE8657131474}" destId="{6B77AB7D-95FC-4DCF-B94D-22E99A8755CA}" srcOrd="0" destOrd="0" parTransId="{588B23BF-F43E-47D2-9AB2-96AE6EBEC8BD}" sibTransId="{2676502B-3685-42B0-A7FD-0A21B90CCDE2}"/>
    <dgm:cxn modelId="{DA81BCA0-0DFC-4FB9-9305-F3B6AAB59BF3}" srcId="{FC661CBA-B7F5-4937-9C41-FE8657131474}" destId="{B035B28C-082A-4144-BB0E-833EC764505A}" srcOrd="3" destOrd="0" parTransId="{F70C5A89-DCC3-4EBA-B710-2AB36A3D873C}" sibTransId="{677D5F3E-C3EF-436E-9A09-5157B52646AF}"/>
    <dgm:cxn modelId="{8B881AA1-7E27-4B84-A860-B4F1AE24CE1E}" type="presOf" srcId="{FC661CBA-B7F5-4937-9C41-FE8657131474}" destId="{0AA52A84-FF3D-4DEC-B67E-C3DE6DBC9F2F}" srcOrd="0" destOrd="0" presId="urn:microsoft.com/office/officeart/2005/8/layout/default"/>
    <dgm:cxn modelId="{438642A1-D03C-4640-97D5-261EA2F305BA}" srcId="{FC661CBA-B7F5-4937-9C41-FE8657131474}" destId="{1FDB7829-EB45-4822-9F32-672A70AA8629}" srcOrd="2" destOrd="0" parTransId="{CD2A0985-801A-4C7F-9334-BCE99610ECBE}" sibTransId="{DFA202D9-9833-4DCB-A091-35DA2D8629B1}"/>
    <dgm:cxn modelId="{0909E6D4-9167-4FBA-8FC1-085679B735D0}" type="presOf" srcId="{1FDB7829-EB45-4822-9F32-672A70AA8629}" destId="{050B18C0-4266-4499-BF61-0D47AC0C2896}" srcOrd="0" destOrd="0" presId="urn:microsoft.com/office/officeart/2005/8/layout/default"/>
    <dgm:cxn modelId="{D68876EA-82FF-48F5-AC3A-30871E8F6194}" type="presParOf" srcId="{0AA52A84-FF3D-4DEC-B67E-C3DE6DBC9F2F}" destId="{EDDA22C0-2A88-4844-B45A-95840C7902FB}" srcOrd="0" destOrd="0" presId="urn:microsoft.com/office/officeart/2005/8/layout/default"/>
    <dgm:cxn modelId="{E999910F-076F-42D0-87C1-618CDDBBCF43}" type="presParOf" srcId="{0AA52A84-FF3D-4DEC-B67E-C3DE6DBC9F2F}" destId="{175131F2-EE6D-4E65-8AC0-7760F1FE1801}" srcOrd="1" destOrd="0" presId="urn:microsoft.com/office/officeart/2005/8/layout/default"/>
    <dgm:cxn modelId="{D837376B-050E-44D0-A67E-CC21033AA572}" type="presParOf" srcId="{0AA52A84-FF3D-4DEC-B67E-C3DE6DBC9F2F}" destId="{CAE88FD5-289A-4D33-9C16-AE18FC9FEF50}" srcOrd="2" destOrd="0" presId="urn:microsoft.com/office/officeart/2005/8/layout/default"/>
    <dgm:cxn modelId="{23B0437C-975E-428F-8185-197C9645BDC4}" type="presParOf" srcId="{0AA52A84-FF3D-4DEC-B67E-C3DE6DBC9F2F}" destId="{F341692B-103E-4CB7-A629-8448DFCB6335}" srcOrd="3" destOrd="0" presId="urn:microsoft.com/office/officeart/2005/8/layout/default"/>
    <dgm:cxn modelId="{0F693FDC-0688-4A14-A174-ECFB3B13E0C8}" type="presParOf" srcId="{0AA52A84-FF3D-4DEC-B67E-C3DE6DBC9F2F}" destId="{050B18C0-4266-4499-BF61-0D47AC0C2896}" srcOrd="4" destOrd="0" presId="urn:microsoft.com/office/officeart/2005/8/layout/default"/>
    <dgm:cxn modelId="{22045810-6696-4A64-B41B-E7FF641C0F72}" type="presParOf" srcId="{0AA52A84-FF3D-4DEC-B67E-C3DE6DBC9F2F}" destId="{58F8ED63-E7FA-4F57-9D93-D788777ABDD1}" srcOrd="5" destOrd="0" presId="urn:microsoft.com/office/officeart/2005/8/layout/default"/>
    <dgm:cxn modelId="{D2C9E08F-C3E7-494F-B9D6-9F34F771E635}" type="presParOf" srcId="{0AA52A84-FF3D-4DEC-B67E-C3DE6DBC9F2F}" destId="{C152AE54-FBBE-4928-9560-3BBCD323FEA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F42CCE3-D887-4EFC-AEC8-1292EF165BF1}" type="doc">
      <dgm:prSet loTypeId="urn:microsoft.com/office/officeart/2005/8/layout/default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GB"/>
        </a:p>
      </dgm:t>
    </dgm:pt>
    <dgm:pt modelId="{638F5CAB-D009-43E4-B6EB-BF6BDB26E4B7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Gallery</a:t>
          </a:r>
          <a:endParaRPr lang="en-GB" dirty="0">
            <a:latin typeface="Corbel" panose="020B0503020204020204" pitchFamily="34" charset="0"/>
          </a:endParaRPr>
        </a:p>
      </dgm:t>
    </dgm:pt>
    <dgm:pt modelId="{DBA40D7A-7BF7-4666-A742-3F26544E5FAE}" type="parTrans" cxnId="{37C9DD4E-43C7-4815-87C7-5E4828A80FFE}">
      <dgm:prSet/>
      <dgm:spPr/>
      <dgm:t>
        <a:bodyPr/>
        <a:lstStyle/>
        <a:p>
          <a:endParaRPr lang="en-GB"/>
        </a:p>
      </dgm:t>
    </dgm:pt>
    <dgm:pt modelId="{A3CD11A4-5466-4B0F-8042-2BB30DB88D40}" type="sibTrans" cxnId="{37C9DD4E-43C7-4815-87C7-5E4828A80FFE}">
      <dgm:prSet/>
      <dgm:spPr/>
      <dgm:t>
        <a:bodyPr/>
        <a:lstStyle/>
        <a:p>
          <a:endParaRPr lang="en-GB"/>
        </a:p>
      </dgm:t>
    </dgm:pt>
    <dgm:pt modelId="{17A404A5-D60B-47F4-93D9-19FCDF952B4B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Carousel</a:t>
          </a:r>
          <a:endParaRPr lang="en-GB" dirty="0">
            <a:latin typeface="Corbel" panose="020B0503020204020204" pitchFamily="34" charset="0"/>
          </a:endParaRPr>
        </a:p>
      </dgm:t>
    </dgm:pt>
    <dgm:pt modelId="{4D3161A8-3419-4E20-8F65-1F60FB4C3E82}" type="parTrans" cxnId="{01EE9172-5128-450E-B93E-4B3C8075D77A}">
      <dgm:prSet/>
      <dgm:spPr/>
      <dgm:t>
        <a:bodyPr/>
        <a:lstStyle/>
        <a:p>
          <a:endParaRPr lang="en-GB"/>
        </a:p>
      </dgm:t>
    </dgm:pt>
    <dgm:pt modelId="{BACCE81B-AAF8-40D6-8FF1-4CF578A9E022}" type="sibTrans" cxnId="{01EE9172-5128-450E-B93E-4B3C8075D77A}">
      <dgm:prSet/>
      <dgm:spPr/>
      <dgm:t>
        <a:bodyPr/>
        <a:lstStyle/>
        <a:p>
          <a:endParaRPr lang="en-GB"/>
        </a:p>
      </dgm:t>
    </dgm:pt>
    <dgm:pt modelId="{3D3E686A-AB3B-48CD-A33F-64443C0545AF}" type="pres">
      <dgm:prSet presAssocID="{8F42CCE3-D887-4EFC-AEC8-1292EF165BF1}" presName="diagram" presStyleCnt="0">
        <dgm:presLayoutVars>
          <dgm:dir/>
          <dgm:resizeHandles val="exact"/>
        </dgm:presLayoutVars>
      </dgm:prSet>
      <dgm:spPr/>
    </dgm:pt>
    <dgm:pt modelId="{79213EA3-CAEF-4468-92FA-22E6A9F3F839}" type="pres">
      <dgm:prSet presAssocID="{638F5CAB-D009-43E4-B6EB-BF6BDB26E4B7}" presName="node" presStyleLbl="node1" presStyleIdx="0" presStyleCnt="2">
        <dgm:presLayoutVars>
          <dgm:bulletEnabled val="1"/>
        </dgm:presLayoutVars>
      </dgm:prSet>
      <dgm:spPr/>
    </dgm:pt>
    <dgm:pt modelId="{F77D0D05-F274-4B42-9944-FB529B89B389}" type="pres">
      <dgm:prSet presAssocID="{A3CD11A4-5466-4B0F-8042-2BB30DB88D40}" presName="sibTrans" presStyleCnt="0"/>
      <dgm:spPr/>
    </dgm:pt>
    <dgm:pt modelId="{7499D731-C62D-42A2-A3DF-706E4720BEC3}" type="pres">
      <dgm:prSet presAssocID="{17A404A5-D60B-47F4-93D9-19FCDF952B4B}" presName="node" presStyleLbl="node1" presStyleIdx="1" presStyleCnt="2">
        <dgm:presLayoutVars>
          <dgm:bulletEnabled val="1"/>
        </dgm:presLayoutVars>
      </dgm:prSet>
      <dgm:spPr/>
    </dgm:pt>
  </dgm:ptLst>
  <dgm:cxnLst>
    <dgm:cxn modelId="{5F445717-218D-490E-8DA0-4A3F9E831F8F}" type="presOf" srcId="{17A404A5-D60B-47F4-93D9-19FCDF952B4B}" destId="{7499D731-C62D-42A2-A3DF-706E4720BEC3}" srcOrd="0" destOrd="0" presId="urn:microsoft.com/office/officeart/2005/8/layout/default"/>
    <dgm:cxn modelId="{37C9DD4E-43C7-4815-87C7-5E4828A80FFE}" srcId="{8F42CCE3-D887-4EFC-AEC8-1292EF165BF1}" destId="{638F5CAB-D009-43E4-B6EB-BF6BDB26E4B7}" srcOrd="0" destOrd="0" parTransId="{DBA40D7A-7BF7-4666-A742-3F26544E5FAE}" sibTransId="{A3CD11A4-5466-4B0F-8042-2BB30DB88D40}"/>
    <dgm:cxn modelId="{01EE9172-5128-450E-B93E-4B3C8075D77A}" srcId="{8F42CCE3-D887-4EFC-AEC8-1292EF165BF1}" destId="{17A404A5-D60B-47F4-93D9-19FCDF952B4B}" srcOrd="1" destOrd="0" parTransId="{4D3161A8-3419-4E20-8F65-1F60FB4C3E82}" sibTransId="{BACCE81B-AAF8-40D6-8FF1-4CF578A9E022}"/>
    <dgm:cxn modelId="{8D79C7A8-EB22-4D71-9658-ED9DAC436926}" type="presOf" srcId="{8F42CCE3-D887-4EFC-AEC8-1292EF165BF1}" destId="{3D3E686A-AB3B-48CD-A33F-64443C0545AF}" srcOrd="0" destOrd="0" presId="urn:microsoft.com/office/officeart/2005/8/layout/default"/>
    <dgm:cxn modelId="{F909BEB1-A33E-4E11-B8B9-05CCDE67498B}" type="presOf" srcId="{638F5CAB-D009-43E4-B6EB-BF6BDB26E4B7}" destId="{79213EA3-CAEF-4468-92FA-22E6A9F3F839}" srcOrd="0" destOrd="0" presId="urn:microsoft.com/office/officeart/2005/8/layout/default"/>
    <dgm:cxn modelId="{4D33A96B-86F7-4A7F-BD8E-55CE70B60027}" type="presParOf" srcId="{3D3E686A-AB3B-48CD-A33F-64443C0545AF}" destId="{79213EA3-CAEF-4468-92FA-22E6A9F3F839}" srcOrd="0" destOrd="0" presId="urn:microsoft.com/office/officeart/2005/8/layout/default"/>
    <dgm:cxn modelId="{1D16E7A0-4BF9-4586-9A54-14DB8EAF93D0}" type="presParOf" srcId="{3D3E686A-AB3B-48CD-A33F-64443C0545AF}" destId="{F77D0D05-F274-4B42-9944-FB529B89B389}" srcOrd="1" destOrd="0" presId="urn:microsoft.com/office/officeart/2005/8/layout/default"/>
    <dgm:cxn modelId="{5E32F2FD-96EC-42A6-9C67-64C7CD1216F4}" type="presParOf" srcId="{3D3E686A-AB3B-48CD-A33F-64443C0545AF}" destId="{7499D731-C62D-42A2-A3DF-706E4720BEC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3C422337-7BBD-4B64-8F2D-4B54321A126F}" type="doc">
      <dgm:prSet loTypeId="urn:microsoft.com/office/officeart/2005/8/layout/default" loCatId="list" qsTypeId="urn:microsoft.com/office/officeart/2005/8/quickstyle/simple4" qsCatId="simple" csTypeId="urn:microsoft.com/office/officeart/2005/8/colors/accent4_3" csCatId="accent4" phldr="1"/>
      <dgm:spPr/>
      <dgm:t>
        <a:bodyPr/>
        <a:lstStyle/>
        <a:p>
          <a:endParaRPr lang="en-GB"/>
        </a:p>
      </dgm:t>
    </dgm:pt>
    <dgm:pt modelId="{EBC504D8-148A-40D4-A135-E2E20181B436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Add To Cart</a:t>
          </a:r>
          <a:endParaRPr lang="en-GB" dirty="0">
            <a:latin typeface="Corbel" panose="020B0503020204020204" pitchFamily="34" charset="0"/>
          </a:endParaRPr>
        </a:p>
      </dgm:t>
    </dgm:pt>
    <dgm:pt modelId="{CBAE7F2A-E853-44B4-AC6E-841542C8407C}" type="parTrans" cxnId="{11DAB87E-E970-4E32-BD97-781E905C3116}">
      <dgm:prSet/>
      <dgm:spPr/>
      <dgm:t>
        <a:bodyPr/>
        <a:lstStyle/>
        <a:p>
          <a:endParaRPr lang="en-GB"/>
        </a:p>
      </dgm:t>
    </dgm:pt>
    <dgm:pt modelId="{C434ED5C-F3AF-4C88-9E42-70C125930C4D}" type="sibTrans" cxnId="{11DAB87E-E970-4E32-BD97-781E905C3116}">
      <dgm:prSet/>
      <dgm:spPr/>
      <dgm:t>
        <a:bodyPr/>
        <a:lstStyle/>
        <a:p>
          <a:endParaRPr lang="en-GB"/>
        </a:p>
      </dgm:t>
    </dgm:pt>
    <dgm:pt modelId="{F04F8C6C-2771-4772-8155-D8BE326F440B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Customer Reviews</a:t>
          </a:r>
          <a:endParaRPr lang="en-GB" dirty="0">
            <a:latin typeface="Corbel" panose="020B0503020204020204" pitchFamily="34" charset="0"/>
          </a:endParaRPr>
        </a:p>
      </dgm:t>
    </dgm:pt>
    <dgm:pt modelId="{9A2D63CC-2D91-4F4C-B2B5-46F11B5BE50C}" type="parTrans" cxnId="{C8B76075-ACD3-4BC7-BE24-AF33CC0909BC}">
      <dgm:prSet/>
      <dgm:spPr/>
      <dgm:t>
        <a:bodyPr/>
        <a:lstStyle/>
        <a:p>
          <a:endParaRPr lang="en-GB"/>
        </a:p>
      </dgm:t>
    </dgm:pt>
    <dgm:pt modelId="{75BB9140-E9ED-4937-B7FE-080BA8F56DFF}" type="sibTrans" cxnId="{C8B76075-ACD3-4BC7-BE24-AF33CC0909BC}">
      <dgm:prSet/>
      <dgm:spPr/>
      <dgm:t>
        <a:bodyPr/>
        <a:lstStyle/>
        <a:p>
          <a:endParaRPr lang="en-GB"/>
        </a:p>
      </dgm:t>
    </dgm:pt>
    <dgm:pt modelId="{59836AEE-CBB7-4772-A64B-395933E6B7F5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>
              <a:latin typeface="Corbel" panose="020B0503020204020204" pitchFamily="34" charset="0"/>
            </a:rPr>
            <a:t>Related Products</a:t>
          </a:r>
          <a:endParaRPr lang="en-GB" dirty="0">
            <a:latin typeface="Corbel" panose="020B0503020204020204" pitchFamily="34" charset="0"/>
          </a:endParaRPr>
        </a:p>
      </dgm:t>
    </dgm:pt>
    <dgm:pt modelId="{FB004C9D-3BC0-4AA5-89F6-7BA4CF1E37F6}" type="parTrans" cxnId="{53F7534D-33A5-46D9-B3BA-4B7A16ABF5CA}">
      <dgm:prSet/>
      <dgm:spPr/>
      <dgm:t>
        <a:bodyPr/>
        <a:lstStyle/>
        <a:p>
          <a:endParaRPr lang="en-GB"/>
        </a:p>
      </dgm:t>
    </dgm:pt>
    <dgm:pt modelId="{FAE6B293-D664-478E-8A51-98F23A55B95A}" type="sibTrans" cxnId="{53F7534D-33A5-46D9-B3BA-4B7A16ABF5CA}">
      <dgm:prSet/>
      <dgm:spPr/>
      <dgm:t>
        <a:bodyPr/>
        <a:lstStyle/>
        <a:p>
          <a:endParaRPr lang="en-GB"/>
        </a:p>
      </dgm:t>
    </dgm:pt>
    <dgm:pt modelId="{0DB983CB-6515-42CE-B076-1DEEC155B876}" type="pres">
      <dgm:prSet presAssocID="{3C422337-7BBD-4B64-8F2D-4B54321A126F}" presName="diagram" presStyleCnt="0">
        <dgm:presLayoutVars>
          <dgm:dir/>
          <dgm:resizeHandles val="exact"/>
        </dgm:presLayoutVars>
      </dgm:prSet>
      <dgm:spPr/>
    </dgm:pt>
    <dgm:pt modelId="{3784ADE6-1671-4D0E-9BE6-3AD159F22982}" type="pres">
      <dgm:prSet presAssocID="{EBC504D8-148A-40D4-A135-E2E20181B436}" presName="node" presStyleLbl="node1" presStyleIdx="0" presStyleCnt="3">
        <dgm:presLayoutVars>
          <dgm:bulletEnabled val="1"/>
        </dgm:presLayoutVars>
      </dgm:prSet>
      <dgm:spPr/>
    </dgm:pt>
    <dgm:pt modelId="{3303792F-9300-45F3-B423-7D0A24599615}" type="pres">
      <dgm:prSet presAssocID="{C434ED5C-F3AF-4C88-9E42-70C125930C4D}" presName="sibTrans" presStyleCnt="0"/>
      <dgm:spPr/>
    </dgm:pt>
    <dgm:pt modelId="{4735BB28-2D92-43B6-B467-2788ED3274FE}" type="pres">
      <dgm:prSet presAssocID="{F04F8C6C-2771-4772-8155-D8BE326F440B}" presName="node" presStyleLbl="node1" presStyleIdx="1" presStyleCnt="3">
        <dgm:presLayoutVars>
          <dgm:bulletEnabled val="1"/>
        </dgm:presLayoutVars>
      </dgm:prSet>
      <dgm:spPr/>
    </dgm:pt>
    <dgm:pt modelId="{0B378896-DD59-4F6B-9C39-7518CD07CD94}" type="pres">
      <dgm:prSet presAssocID="{75BB9140-E9ED-4937-B7FE-080BA8F56DFF}" presName="sibTrans" presStyleCnt="0"/>
      <dgm:spPr/>
    </dgm:pt>
    <dgm:pt modelId="{40041796-C6F5-4DD1-90BE-0BD624359B65}" type="pres">
      <dgm:prSet presAssocID="{59836AEE-CBB7-4772-A64B-395933E6B7F5}" presName="node" presStyleLbl="node1" presStyleIdx="2" presStyleCnt="3">
        <dgm:presLayoutVars>
          <dgm:bulletEnabled val="1"/>
        </dgm:presLayoutVars>
      </dgm:prSet>
      <dgm:spPr/>
    </dgm:pt>
  </dgm:ptLst>
  <dgm:cxnLst>
    <dgm:cxn modelId="{FE021125-E607-4DA3-A73B-0F685589A014}" type="presOf" srcId="{59836AEE-CBB7-4772-A64B-395933E6B7F5}" destId="{40041796-C6F5-4DD1-90BE-0BD624359B65}" srcOrd="0" destOrd="0" presId="urn:microsoft.com/office/officeart/2005/8/layout/default"/>
    <dgm:cxn modelId="{53F7534D-33A5-46D9-B3BA-4B7A16ABF5CA}" srcId="{3C422337-7BBD-4B64-8F2D-4B54321A126F}" destId="{59836AEE-CBB7-4772-A64B-395933E6B7F5}" srcOrd="2" destOrd="0" parTransId="{FB004C9D-3BC0-4AA5-89F6-7BA4CF1E37F6}" sibTransId="{FAE6B293-D664-478E-8A51-98F23A55B95A}"/>
    <dgm:cxn modelId="{C8B76075-ACD3-4BC7-BE24-AF33CC0909BC}" srcId="{3C422337-7BBD-4B64-8F2D-4B54321A126F}" destId="{F04F8C6C-2771-4772-8155-D8BE326F440B}" srcOrd="1" destOrd="0" parTransId="{9A2D63CC-2D91-4F4C-B2B5-46F11B5BE50C}" sibTransId="{75BB9140-E9ED-4937-B7FE-080BA8F56DFF}"/>
    <dgm:cxn modelId="{11DAB87E-E970-4E32-BD97-781E905C3116}" srcId="{3C422337-7BBD-4B64-8F2D-4B54321A126F}" destId="{EBC504D8-148A-40D4-A135-E2E20181B436}" srcOrd="0" destOrd="0" parTransId="{CBAE7F2A-E853-44B4-AC6E-841542C8407C}" sibTransId="{C434ED5C-F3AF-4C88-9E42-70C125930C4D}"/>
    <dgm:cxn modelId="{ECEE9180-96B9-4ABB-8F77-1B2D1D76E6A5}" type="presOf" srcId="{3C422337-7BBD-4B64-8F2D-4B54321A126F}" destId="{0DB983CB-6515-42CE-B076-1DEEC155B876}" srcOrd="0" destOrd="0" presId="urn:microsoft.com/office/officeart/2005/8/layout/default"/>
    <dgm:cxn modelId="{2A299788-E2FB-439D-842F-5E8517457B4B}" type="presOf" srcId="{EBC504D8-148A-40D4-A135-E2E20181B436}" destId="{3784ADE6-1671-4D0E-9BE6-3AD159F22982}" srcOrd="0" destOrd="0" presId="urn:microsoft.com/office/officeart/2005/8/layout/default"/>
    <dgm:cxn modelId="{6C3574AF-7945-4909-8BC8-4F9370765A2A}" type="presOf" srcId="{F04F8C6C-2771-4772-8155-D8BE326F440B}" destId="{4735BB28-2D92-43B6-B467-2788ED3274FE}" srcOrd="0" destOrd="0" presId="urn:microsoft.com/office/officeart/2005/8/layout/default"/>
    <dgm:cxn modelId="{8FF056A5-E201-4845-BCDF-B4D640C09514}" type="presParOf" srcId="{0DB983CB-6515-42CE-B076-1DEEC155B876}" destId="{3784ADE6-1671-4D0E-9BE6-3AD159F22982}" srcOrd="0" destOrd="0" presId="urn:microsoft.com/office/officeart/2005/8/layout/default"/>
    <dgm:cxn modelId="{CD5750C7-B6EC-44FF-8AF4-AB5D8E5EC4CD}" type="presParOf" srcId="{0DB983CB-6515-42CE-B076-1DEEC155B876}" destId="{3303792F-9300-45F3-B423-7D0A24599615}" srcOrd="1" destOrd="0" presId="urn:microsoft.com/office/officeart/2005/8/layout/default"/>
    <dgm:cxn modelId="{39B9CAD4-F24E-45CB-B70C-AED4B1698741}" type="presParOf" srcId="{0DB983CB-6515-42CE-B076-1DEEC155B876}" destId="{4735BB28-2D92-43B6-B467-2788ED3274FE}" srcOrd="2" destOrd="0" presId="urn:microsoft.com/office/officeart/2005/8/layout/default"/>
    <dgm:cxn modelId="{380A0303-EBC4-420D-8FB8-1FAAEF9D7707}" type="presParOf" srcId="{0DB983CB-6515-42CE-B076-1DEEC155B876}" destId="{0B378896-DD59-4F6B-9C39-7518CD07CD94}" srcOrd="3" destOrd="0" presId="urn:microsoft.com/office/officeart/2005/8/layout/default"/>
    <dgm:cxn modelId="{F0E5624C-F23B-4FE5-8C32-2181F0F4A7F8}" type="presParOf" srcId="{0DB983CB-6515-42CE-B076-1DEEC155B876}" destId="{40041796-C6F5-4DD1-90BE-0BD624359B6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DCDBA2E-46B2-484A-B62A-79C1F51977C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21CD18-9BA4-45D7-89FB-CA062C94A89F}">
      <dgm:prSet phldrT="[Text]" custT="1"/>
      <dgm:spPr/>
      <dgm:t>
        <a:bodyPr/>
        <a:lstStyle/>
        <a:p>
          <a:r>
            <a:rPr lang="en-US" sz="2800" dirty="0">
              <a:latin typeface="Corbel" panose="020B0503020204020204" pitchFamily="34" charset="0"/>
            </a:rPr>
            <a:t>Server interaction</a:t>
          </a:r>
          <a:endParaRPr lang="en-GB" sz="2800" dirty="0">
            <a:latin typeface="Corbel" panose="020B0503020204020204" pitchFamily="34" charset="0"/>
          </a:endParaRPr>
        </a:p>
      </dgm:t>
    </dgm:pt>
    <dgm:pt modelId="{E919AD26-9E83-4C3D-8518-EEE55B054F30}" type="parTrans" cxnId="{A56069EB-7D6A-4272-ABE4-573F0C6B85CE}">
      <dgm:prSet/>
      <dgm:spPr/>
      <dgm:t>
        <a:bodyPr/>
        <a:lstStyle/>
        <a:p>
          <a:endParaRPr lang="en-GB"/>
        </a:p>
      </dgm:t>
    </dgm:pt>
    <dgm:pt modelId="{4BE08EFA-385A-47EB-905F-E84F8790D1B5}" type="sibTrans" cxnId="{A56069EB-7D6A-4272-ABE4-573F0C6B85CE}">
      <dgm:prSet/>
      <dgm:spPr/>
      <dgm:t>
        <a:bodyPr/>
        <a:lstStyle/>
        <a:p>
          <a:endParaRPr lang="en-GB"/>
        </a:p>
      </dgm:t>
    </dgm:pt>
    <dgm:pt modelId="{F0812385-6EB8-4779-AA40-D634C1309639}">
      <dgm:prSet phldrT="[Text]" custT="1"/>
      <dgm:spPr/>
      <dgm:t>
        <a:bodyPr/>
        <a:lstStyle/>
        <a:p>
          <a:r>
            <a:rPr lang="en-US" sz="2400" dirty="0">
              <a:latin typeface="Corbel" panose="020B0503020204020204" pitchFamily="34" charset="0"/>
            </a:rPr>
            <a:t>Encapsulate all Ajax functionality in an injectable helper</a:t>
          </a:r>
          <a:endParaRPr lang="en-GB" sz="2400" dirty="0">
            <a:latin typeface="Corbel" panose="020B0503020204020204" pitchFamily="34" charset="0"/>
          </a:endParaRPr>
        </a:p>
      </dgm:t>
    </dgm:pt>
    <dgm:pt modelId="{AB73AD4A-E39C-4697-B786-C2F0369847D7}" type="parTrans" cxnId="{7E185052-421A-4247-9709-9851094454A5}">
      <dgm:prSet/>
      <dgm:spPr/>
      <dgm:t>
        <a:bodyPr/>
        <a:lstStyle/>
        <a:p>
          <a:endParaRPr lang="en-GB"/>
        </a:p>
      </dgm:t>
    </dgm:pt>
    <dgm:pt modelId="{BAAF9A5C-FFC4-40D0-BEC7-2E7DAA2A79E9}" type="sibTrans" cxnId="{7E185052-421A-4247-9709-9851094454A5}">
      <dgm:prSet/>
      <dgm:spPr/>
      <dgm:t>
        <a:bodyPr/>
        <a:lstStyle/>
        <a:p>
          <a:endParaRPr lang="en-GB"/>
        </a:p>
      </dgm:t>
    </dgm:pt>
    <dgm:pt modelId="{BA3AA048-D35A-4F13-8436-64D668FF9851}">
      <dgm:prSet phldrT="[Text]" custT="1"/>
      <dgm:spPr/>
      <dgm:t>
        <a:bodyPr/>
        <a:lstStyle/>
        <a:p>
          <a:r>
            <a:rPr lang="en-US" sz="2800" dirty="0">
              <a:latin typeface="Corbel" panose="020B0503020204020204" pitchFamily="34" charset="0"/>
            </a:rPr>
            <a:t>UI component classes</a:t>
          </a:r>
          <a:endParaRPr lang="en-GB" sz="2800" dirty="0">
            <a:latin typeface="Corbel" panose="020B0503020204020204" pitchFamily="34" charset="0"/>
          </a:endParaRPr>
        </a:p>
      </dgm:t>
    </dgm:pt>
    <dgm:pt modelId="{FAEBE0DE-A468-4369-8A69-BAA2C21AC702}" type="parTrans" cxnId="{DD1FD587-2D1A-46F9-AC9A-6765641CF51D}">
      <dgm:prSet/>
      <dgm:spPr/>
      <dgm:t>
        <a:bodyPr/>
        <a:lstStyle/>
        <a:p>
          <a:endParaRPr lang="en-GB"/>
        </a:p>
      </dgm:t>
    </dgm:pt>
    <dgm:pt modelId="{EB528D0D-FF5E-4DAA-8931-34F84F3DF7BD}" type="sibTrans" cxnId="{DD1FD587-2D1A-46F9-AC9A-6765641CF51D}">
      <dgm:prSet/>
      <dgm:spPr/>
      <dgm:t>
        <a:bodyPr/>
        <a:lstStyle/>
        <a:p>
          <a:endParaRPr lang="en-GB"/>
        </a:p>
      </dgm:t>
    </dgm:pt>
    <dgm:pt modelId="{0E2E65A6-B411-4499-87D2-C9B773144483}">
      <dgm:prSet phldrT="[Text]" custT="1"/>
      <dgm:spPr/>
      <dgm:t>
        <a:bodyPr/>
        <a:lstStyle/>
        <a:p>
          <a:r>
            <a:rPr lang="en-US" sz="2400" dirty="0">
              <a:latin typeface="Corbel" panose="020B0503020204020204" pitchFamily="34" charset="0"/>
            </a:rPr>
            <a:t>Accept server interaction helpers as parameters in constructors</a:t>
          </a:r>
          <a:endParaRPr lang="en-GB" sz="2400" dirty="0">
            <a:latin typeface="Corbel" panose="020B0503020204020204" pitchFamily="34" charset="0"/>
          </a:endParaRPr>
        </a:p>
      </dgm:t>
    </dgm:pt>
    <dgm:pt modelId="{0162D578-3202-4925-88DA-3D474A82AB48}" type="parTrans" cxnId="{8A83EDF9-EE3D-4C1B-9E4A-1F1CA6480020}">
      <dgm:prSet/>
      <dgm:spPr/>
      <dgm:t>
        <a:bodyPr/>
        <a:lstStyle/>
        <a:p>
          <a:endParaRPr lang="en-GB"/>
        </a:p>
      </dgm:t>
    </dgm:pt>
    <dgm:pt modelId="{E76AF87C-F035-4542-99A0-6878FE3710D0}" type="sibTrans" cxnId="{8A83EDF9-EE3D-4C1B-9E4A-1F1CA6480020}">
      <dgm:prSet/>
      <dgm:spPr/>
      <dgm:t>
        <a:bodyPr/>
        <a:lstStyle/>
        <a:p>
          <a:endParaRPr lang="en-GB"/>
        </a:p>
      </dgm:t>
    </dgm:pt>
    <dgm:pt modelId="{E77F743C-FA04-473F-B182-D35BBBDFAF53}">
      <dgm:prSet phldrT="[Text]" custT="1"/>
      <dgm:spPr/>
      <dgm:t>
        <a:bodyPr/>
        <a:lstStyle/>
        <a:p>
          <a:r>
            <a:rPr lang="en-US" sz="2400" dirty="0">
              <a:latin typeface="Corbel" panose="020B0503020204020204" pitchFamily="34" charset="0"/>
            </a:rPr>
            <a:t>Never hardcode server endpoints</a:t>
          </a:r>
          <a:endParaRPr lang="en-GB" sz="2400" dirty="0">
            <a:latin typeface="Corbel" panose="020B0503020204020204" pitchFamily="34" charset="0"/>
          </a:endParaRPr>
        </a:p>
      </dgm:t>
    </dgm:pt>
    <dgm:pt modelId="{E5BC46B0-EB61-4100-AD7D-B6A78FBDC2DA}" type="parTrans" cxnId="{A18D30D3-902E-4FDF-9516-5D2282A98BC6}">
      <dgm:prSet/>
      <dgm:spPr/>
      <dgm:t>
        <a:bodyPr/>
        <a:lstStyle/>
        <a:p>
          <a:endParaRPr lang="en-GB"/>
        </a:p>
      </dgm:t>
    </dgm:pt>
    <dgm:pt modelId="{D6DC1995-7D68-466E-9CBE-9076202E3B50}" type="sibTrans" cxnId="{A18D30D3-902E-4FDF-9516-5D2282A98BC6}">
      <dgm:prSet/>
      <dgm:spPr/>
      <dgm:t>
        <a:bodyPr/>
        <a:lstStyle/>
        <a:p>
          <a:endParaRPr lang="en-GB"/>
        </a:p>
      </dgm:t>
    </dgm:pt>
    <dgm:pt modelId="{48019FB4-8FF9-4837-B157-DF93FA730E4F}">
      <dgm:prSet phldrT="[Text]" custT="1"/>
      <dgm:spPr/>
      <dgm:t>
        <a:bodyPr/>
        <a:lstStyle/>
        <a:p>
          <a:r>
            <a:rPr lang="en-US" sz="2400" dirty="0">
              <a:latin typeface="Corbel" panose="020B0503020204020204" pitchFamily="34" charset="0"/>
            </a:rPr>
            <a:t>Don’t talk to the server directly</a:t>
          </a:r>
          <a:endParaRPr lang="en-GB" sz="2400" dirty="0">
            <a:latin typeface="Corbel" panose="020B0503020204020204" pitchFamily="34" charset="0"/>
          </a:endParaRPr>
        </a:p>
      </dgm:t>
    </dgm:pt>
    <dgm:pt modelId="{C08C09CB-322B-4E08-AE73-83BA820ED1C2}" type="parTrans" cxnId="{0FFDCA97-0B2A-4A43-81A8-2FCD9DAB089B}">
      <dgm:prSet/>
      <dgm:spPr/>
      <dgm:t>
        <a:bodyPr/>
        <a:lstStyle/>
        <a:p>
          <a:endParaRPr lang="en-GB"/>
        </a:p>
      </dgm:t>
    </dgm:pt>
    <dgm:pt modelId="{107B0AF6-F40F-4E2D-B86C-D41BB02CBBC6}" type="sibTrans" cxnId="{0FFDCA97-0B2A-4A43-81A8-2FCD9DAB089B}">
      <dgm:prSet/>
      <dgm:spPr/>
      <dgm:t>
        <a:bodyPr/>
        <a:lstStyle/>
        <a:p>
          <a:endParaRPr lang="en-GB"/>
        </a:p>
      </dgm:t>
    </dgm:pt>
    <dgm:pt modelId="{331A6451-28DE-4F3F-A131-27600D98B980}" type="pres">
      <dgm:prSet presAssocID="{4DCDBA2E-46B2-484A-B62A-79C1F51977C2}" presName="linear" presStyleCnt="0">
        <dgm:presLayoutVars>
          <dgm:dir/>
          <dgm:animLvl val="lvl"/>
          <dgm:resizeHandles val="exact"/>
        </dgm:presLayoutVars>
      </dgm:prSet>
      <dgm:spPr/>
    </dgm:pt>
    <dgm:pt modelId="{81C9328B-DF0D-468E-B3A5-DB109849C723}" type="pres">
      <dgm:prSet presAssocID="{1721CD18-9BA4-45D7-89FB-CA062C94A89F}" presName="parentLin" presStyleCnt="0"/>
      <dgm:spPr/>
    </dgm:pt>
    <dgm:pt modelId="{0C85CA81-4ABE-4ADB-813C-A64C437F9F3D}" type="pres">
      <dgm:prSet presAssocID="{1721CD18-9BA4-45D7-89FB-CA062C94A89F}" presName="parentLeftMargin" presStyleLbl="node1" presStyleIdx="0" presStyleCnt="2"/>
      <dgm:spPr/>
    </dgm:pt>
    <dgm:pt modelId="{317E6ABE-C522-4673-A4C6-BBDC4145B8B9}" type="pres">
      <dgm:prSet presAssocID="{1721CD18-9BA4-45D7-89FB-CA062C94A89F}" presName="parentText" presStyleLbl="node1" presStyleIdx="0" presStyleCnt="2" custScaleY="60283">
        <dgm:presLayoutVars>
          <dgm:chMax val="0"/>
          <dgm:bulletEnabled val="1"/>
        </dgm:presLayoutVars>
      </dgm:prSet>
      <dgm:spPr/>
    </dgm:pt>
    <dgm:pt modelId="{D1B3773A-AF3F-4BBC-889A-D11B0D77FE7D}" type="pres">
      <dgm:prSet presAssocID="{1721CD18-9BA4-45D7-89FB-CA062C94A89F}" presName="negativeSpace" presStyleCnt="0"/>
      <dgm:spPr/>
    </dgm:pt>
    <dgm:pt modelId="{C536BFD0-461E-4E5F-A3CF-CF05D5F8C45B}" type="pres">
      <dgm:prSet presAssocID="{1721CD18-9BA4-45D7-89FB-CA062C94A89F}" presName="childText" presStyleLbl="conFgAcc1" presStyleIdx="0" presStyleCnt="2">
        <dgm:presLayoutVars>
          <dgm:bulletEnabled val="1"/>
        </dgm:presLayoutVars>
      </dgm:prSet>
      <dgm:spPr/>
    </dgm:pt>
    <dgm:pt modelId="{37CFD6F1-5CA2-4F0F-BFDF-79944022DD1F}" type="pres">
      <dgm:prSet presAssocID="{4BE08EFA-385A-47EB-905F-E84F8790D1B5}" presName="spaceBetweenRectangles" presStyleCnt="0"/>
      <dgm:spPr/>
    </dgm:pt>
    <dgm:pt modelId="{14947ADE-666E-494D-9414-7FE5885BE519}" type="pres">
      <dgm:prSet presAssocID="{BA3AA048-D35A-4F13-8436-64D668FF9851}" presName="parentLin" presStyleCnt="0"/>
      <dgm:spPr/>
    </dgm:pt>
    <dgm:pt modelId="{BAF85298-CD33-46A0-ACBF-A97538ED76C2}" type="pres">
      <dgm:prSet presAssocID="{BA3AA048-D35A-4F13-8436-64D668FF9851}" presName="parentLeftMargin" presStyleLbl="node1" presStyleIdx="0" presStyleCnt="2"/>
      <dgm:spPr/>
    </dgm:pt>
    <dgm:pt modelId="{37DDD264-32F1-44F6-9C4C-477C57DF2012}" type="pres">
      <dgm:prSet presAssocID="{BA3AA048-D35A-4F13-8436-64D668FF9851}" presName="parentText" presStyleLbl="node1" presStyleIdx="1" presStyleCnt="2" custScaleY="60911">
        <dgm:presLayoutVars>
          <dgm:chMax val="0"/>
          <dgm:bulletEnabled val="1"/>
        </dgm:presLayoutVars>
      </dgm:prSet>
      <dgm:spPr/>
    </dgm:pt>
    <dgm:pt modelId="{E0E99B32-644C-44C9-9523-AF3AC9E9C0E3}" type="pres">
      <dgm:prSet presAssocID="{BA3AA048-D35A-4F13-8436-64D668FF9851}" presName="negativeSpace" presStyleCnt="0"/>
      <dgm:spPr/>
    </dgm:pt>
    <dgm:pt modelId="{5BFABD0E-2703-46D8-B481-F1906B39FF47}" type="pres">
      <dgm:prSet presAssocID="{BA3AA048-D35A-4F13-8436-64D668FF985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75E3D1A-DFB1-4C7D-963D-FCD90860D537}" type="presOf" srcId="{BA3AA048-D35A-4F13-8436-64D668FF9851}" destId="{37DDD264-32F1-44F6-9C4C-477C57DF2012}" srcOrd="1" destOrd="0" presId="urn:microsoft.com/office/officeart/2005/8/layout/list1"/>
    <dgm:cxn modelId="{0B258464-9D7B-41E9-9AAB-3702C40007EA}" type="presOf" srcId="{1721CD18-9BA4-45D7-89FB-CA062C94A89F}" destId="{317E6ABE-C522-4673-A4C6-BBDC4145B8B9}" srcOrd="1" destOrd="0" presId="urn:microsoft.com/office/officeart/2005/8/layout/list1"/>
    <dgm:cxn modelId="{7E185052-421A-4247-9709-9851094454A5}" srcId="{1721CD18-9BA4-45D7-89FB-CA062C94A89F}" destId="{F0812385-6EB8-4779-AA40-D634C1309639}" srcOrd="0" destOrd="0" parTransId="{AB73AD4A-E39C-4697-B786-C2F0369847D7}" sibTransId="{BAAF9A5C-FFC4-40D0-BEC7-2E7DAA2A79E9}"/>
    <dgm:cxn modelId="{ACBE7E7C-4726-4DE4-A188-4132D1AFA9D7}" type="presOf" srcId="{48019FB4-8FF9-4837-B157-DF93FA730E4F}" destId="{5BFABD0E-2703-46D8-B481-F1906B39FF47}" srcOrd="0" destOrd="1" presId="urn:microsoft.com/office/officeart/2005/8/layout/list1"/>
    <dgm:cxn modelId="{DD1FD587-2D1A-46F9-AC9A-6765641CF51D}" srcId="{4DCDBA2E-46B2-484A-B62A-79C1F51977C2}" destId="{BA3AA048-D35A-4F13-8436-64D668FF9851}" srcOrd="1" destOrd="0" parTransId="{FAEBE0DE-A468-4369-8A69-BAA2C21AC702}" sibTransId="{EB528D0D-FF5E-4DAA-8931-34F84F3DF7BD}"/>
    <dgm:cxn modelId="{CD6DD28C-4DD7-429F-B61F-CD85E662277A}" type="presOf" srcId="{1721CD18-9BA4-45D7-89FB-CA062C94A89F}" destId="{0C85CA81-4ABE-4ADB-813C-A64C437F9F3D}" srcOrd="0" destOrd="0" presId="urn:microsoft.com/office/officeart/2005/8/layout/list1"/>
    <dgm:cxn modelId="{109E5597-6DCB-4B82-8ECB-ACB5C3A045F5}" type="presOf" srcId="{E77F743C-FA04-473F-B182-D35BBBDFAF53}" destId="{C536BFD0-461E-4E5F-A3CF-CF05D5F8C45B}" srcOrd="0" destOrd="1" presId="urn:microsoft.com/office/officeart/2005/8/layout/list1"/>
    <dgm:cxn modelId="{0FFDCA97-0B2A-4A43-81A8-2FCD9DAB089B}" srcId="{BA3AA048-D35A-4F13-8436-64D668FF9851}" destId="{48019FB4-8FF9-4837-B157-DF93FA730E4F}" srcOrd="1" destOrd="0" parTransId="{C08C09CB-322B-4E08-AE73-83BA820ED1C2}" sibTransId="{107B0AF6-F40F-4E2D-B86C-D41BB02CBBC6}"/>
    <dgm:cxn modelId="{8658CA9F-57FE-419E-BEA7-32B28B611956}" type="presOf" srcId="{4DCDBA2E-46B2-484A-B62A-79C1F51977C2}" destId="{331A6451-28DE-4F3F-A131-27600D98B980}" srcOrd="0" destOrd="0" presId="urn:microsoft.com/office/officeart/2005/8/layout/list1"/>
    <dgm:cxn modelId="{A18D30D3-902E-4FDF-9516-5D2282A98BC6}" srcId="{1721CD18-9BA4-45D7-89FB-CA062C94A89F}" destId="{E77F743C-FA04-473F-B182-D35BBBDFAF53}" srcOrd="1" destOrd="0" parTransId="{E5BC46B0-EB61-4100-AD7D-B6A78FBDC2DA}" sibTransId="{D6DC1995-7D68-466E-9CBE-9076202E3B50}"/>
    <dgm:cxn modelId="{3D87E6DE-A115-4232-BB86-4C69A92ADBF3}" type="presOf" srcId="{0E2E65A6-B411-4499-87D2-C9B773144483}" destId="{5BFABD0E-2703-46D8-B481-F1906B39FF47}" srcOrd="0" destOrd="0" presId="urn:microsoft.com/office/officeart/2005/8/layout/list1"/>
    <dgm:cxn modelId="{BC1F2EE4-2E92-4A86-86F1-7D82B97E38B7}" type="presOf" srcId="{BA3AA048-D35A-4F13-8436-64D668FF9851}" destId="{BAF85298-CD33-46A0-ACBF-A97538ED76C2}" srcOrd="0" destOrd="0" presId="urn:microsoft.com/office/officeart/2005/8/layout/list1"/>
    <dgm:cxn modelId="{A56069EB-7D6A-4272-ABE4-573F0C6B85CE}" srcId="{4DCDBA2E-46B2-484A-B62A-79C1F51977C2}" destId="{1721CD18-9BA4-45D7-89FB-CA062C94A89F}" srcOrd="0" destOrd="0" parTransId="{E919AD26-9E83-4C3D-8518-EEE55B054F30}" sibTransId="{4BE08EFA-385A-47EB-905F-E84F8790D1B5}"/>
    <dgm:cxn modelId="{C5A7A0F9-A902-4540-B4A8-8014F1B25479}" type="presOf" srcId="{F0812385-6EB8-4779-AA40-D634C1309639}" destId="{C536BFD0-461E-4E5F-A3CF-CF05D5F8C45B}" srcOrd="0" destOrd="0" presId="urn:microsoft.com/office/officeart/2005/8/layout/list1"/>
    <dgm:cxn modelId="{8A83EDF9-EE3D-4C1B-9E4A-1F1CA6480020}" srcId="{BA3AA048-D35A-4F13-8436-64D668FF9851}" destId="{0E2E65A6-B411-4499-87D2-C9B773144483}" srcOrd="0" destOrd="0" parTransId="{0162D578-3202-4925-88DA-3D474A82AB48}" sibTransId="{E76AF87C-F035-4542-99A0-6878FE3710D0}"/>
    <dgm:cxn modelId="{15EC9912-F0EC-4CEE-88BC-D5B44099135C}" type="presParOf" srcId="{331A6451-28DE-4F3F-A131-27600D98B980}" destId="{81C9328B-DF0D-468E-B3A5-DB109849C723}" srcOrd="0" destOrd="0" presId="urn:microsoft.com/office/officeart/2005/8/layout/list1"/>
    <dgm:cxn modelId="{5EF0B18C-133B-47B4-B8BA-5CC2F255CAAB}" type="presParOf" srcId="{81C9328B-DF0D-468E-B3A5-DB109849C723}" destId="{0C85CA81-4ABE-4ADB-813C-A64C437F9F3D}" srcOrd="0" destOrd="0" presId="urn:microsoft.com/office/officeart/2005/8/layout/list1"/>
    <dgm:cxn modelId="{9478CE95-CA9E-4704-B141-6F43D806DBC2}" type="presParOf" srcId="{81C9328B-DF0D-468E-B3A5-DB109849C723}" destId="{317E6ABE-C522-4673-A4C6-BBDC4145B8B9}" srcOrd="1" destOrd="0" presId="urn:microsoft.com/office/officeart/2005/8/layout/list1"/>
    <dgm:cxn modelId="{8930245A-1C6C-4708-8B6C-192655101223}" type="presParOf" srcId="{331A6451-28DE-4F3F-A131-27600D98B980}" destId="{D1B3773A-AF3F-4BBC-889A-D11B0D77FE7D}" srcOrd="1" destOrd="0" presId="urn:microsoft.com/office/officeart/2005/8/layout/list1"/>
    <dgm:cxn modelId="{AD6899CC-D6B4-4FC2-BA7F-BDD71CFFDEA4}" type="presParOf" srcId="{331A6451-28DE-4F3F-A131-27600D98B980}" destId="{C536BFD0-461E-4E5F-A3CF-CF05D5F8C45B}" srcOrd="2" destOrd="0" presId="urn:microsoft.com/office/officeart/2005/8/layout/list1"/>
    <dgm:cxn modelId="{8CEED207-1B7D-45F9-AF5D-CA06D1B49013}" type="presParOf" srcId="{331A6451-28DE-4F3F-A131-27600D98B980}" destId="{37CFD6F1-5CA2-4F0F-BFDF-79944022DD1F}" srcOrd="3" destOrd="0" presId="urn:microsoft.com/office/officeart/2005/8/layout/list1"/>
    <dgm:cxn modelId="{C6B39541-A440-43CE-AD28-749C49EC2657}" type="presParOf" srcId="{331A6451-28DE-4F3F-A131-27600D98B980}" destId="{14947ADE-666E-494D-9414-7FE5885BE519}" srcOrd="4" destOrd="0" presId="urn:microsoft.com/office/officeart/2005/8/layout/list1"/>
    <dgm:cxn modelId="{A90A7977-AF8D-498A-A4C4-2094C9027E7B}" type="presParOf" srcId="{14947ADE-666E-494D-9414-7FE5885BE519}" destId="{BAF85298-CD33-46A0-ACBF-A97538ED76C2}" srcOrd="0" destOrd="0" presId="urn:microsoft.com/office/officeart/2005/8/layout/list1"/>
    <dgm:cxn modelId="{C816B9CA-02A5-4297-82F9-5DB0BFA0DE5D}" type="presParOf" srcId="{14947ADE-666E-494D-9414-7FE5885BE519}" destId="{37DDD264-32F1-44F6-9C4C-477C57DF2012}" srcOrd="1" destOrd="0" presId="urn:microsoft.com/office/officeart/2005/8/layout/list1"/>
    <dgm:cxn modelId="{B223D651-7183-40BD-97A1-8874AF3EEB21}" type="presParOf" srcId="{331A6451-28DE-4F3F-A131-27600D98B980}" destId="{E0E99B32-644C-44C9-9523-AF3AC9E9C0E3}" srcOrd="5" destOrd="0" presId="urn:microsoft.com/office/officeart/2005/8/layout/list1"/>
    <dgm:cxn modelId="{F629F0CA-73F3-4134-BA5F-E3A3A36C50CF}" type="presParOf" srcId="{331A6451-28DE-4F3F-A131-27600D98B980}" destId="{5BFABD0E-2703-46D8-B481-F1906B39FF4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A9FF1F2-74CC-4910-BB33-E325E5CFD817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</dgm:pt>
    <dgm:pt modelId="{70DDAB74-46B1-4B12-A367-49E355468225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dirty="0">
              <a:latin typeface="Corbel" panose="020B0503020204020204" pitchFamily="34" charset="0"/>
            </a:rPr>
            <a:t>Setup</a:t>
          </a:r>
        </a:p>
      </dgm:t>
    </dgm:pt>
    <dgm:pt modelId="{0037A6B6-AB52-4997-917C-15E1B503AB47}" type="parTrans" cxnId="{5E64C221-E9D0-4560-9E73-1E020A93EEBC}">
      <dgm:prSet/>
      <dgm:spPr/>
      <dgm:t>
        <a:bodyPr/>
        <a:lstStyle/>
        <a:p>
          <a:endParaRPr lang="en-GB"/>
        </a:p>
      </dgm:t>
    </dgm:pt>
    <dgm:pt modelId="{60E761FA-E551-4D12-80C0-EF52FA2E6188}" type="sibTrans" cxnId="{5E64C221-E9D0-4560-9E73-1E020A93EEBC}">
      <dgm:prSet/>
      <dgm:spPr/>
      <dgm:t>
        <a:bodyPr/>
        <a:lstStyle/>
        <a:p>
          <a:endParaRPr lang="en-GB"/>
        </a:p>
      </dgm:t>
    </dgm:pt>
    <dgm:pt modelId="{5C08EC93-F0EE-4508-A86A-BB4978A3F43C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Testing</a:t>
          </a:r>
        </a:p>
      </dgm:t>
    </dgm:pt>
    <dgm:pt modelId="{693AB4BC-B930-47EA-8D9A-0544F397CE11}" type="parTrans" cxnId="{EE819CE5-F2FA-4804-B0FD-1FA2B57ABED4}">
      <dgm:prSet/>
      <dgm:spPr/>
      <dgm:t>
        <a:bodyPr/>
        <a:lstStyle/>
        <a:p>
          <a:endParaRPr lang="en-GB"/>
        </a:p>
      </dgm:t>
    </dgm:pt>
    <dgm:pt modelId="{1FB439C8-8E70-4BE9-8346-4670EFF4B33F}" type="sibTrans" cxnId="{EE819CE5-F2FA-4804-B0FD-1FA2B57ABED4}">
      <dgm:prSet/>
      <dgm:spPr/>
      <dgm:t>
        <a:bodyPr/>
        <a:lstStyle/>
        <a:p>
          <a:endParaRPr lang="en-GB"/>
        </a:p>
      </dgm:t>
    </dgm:pt>
    <dgm:pt modelId="{0F5F6A6E-75E7-4153-9FBE-5BF4E8D95E86}">
      <dgm:prSet phldrT="[Text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GB" dirty="0">
              <a:latin typeface="Corbel" panose="020B0503020204020204" pitchFamily="34" charset="0"/>
            </a:rPr>
            <a:t>Development</a:t>
          </a:r>
        </a:p>
      </dgm:t>
    </dgm:pt>
    <dgm:pt modelId="{3C545054-74CF-4445-AA31-04814ACC5477}" type="parTrans" cxnId="{EBFC85C8-961F-4B38-A92D-7A13DE427D62}">
      <dgm:prSet/>
      <dgm:spPr/>
      <dgm:t>
        <a:bodyPr/>
        <a:lstStyle/>
        <a:p>
          <a:endParaRPr lang="en-GB"/>
        </a:p>
      </dgm:t>
    </dgm:pt>
    <dgm:pt modelId="{012C9B7B-A3D0-4CCA-A31F-3A614A861DB1}" type="sibTrans" cxnId="{EBFC85C8-961F-4B38-A92D-7A13DE427D62}">
      <dgm:prSet/>
      <dgm:spPr/>
      <dgm:t>
        <a:bodyPr/>
        <a:lstStyle/>
        <a:p>
          <a:endParaRPr lang="en-GB"/>
        </a:p>
      </dgm:t>
    </dgm:pt>
    <dgm:pt modelId="{AB9ED6A6-C2D9-4D72-BE78-E1746716744B}" type="pres">
      <dgm:prSet presAssocID="{BA9FF1F2-74CC-4910-BB33-E325E5CFD817}" presName="Name0" presStyleCnt="0">
        <dgm:presLayoutVars>
          <dgm:dir/>
          <dgm:animLvl val="lvl"/>
          <dgm:resizeHandles val="exact"/>
        </dgm:presLayoutVars>
      </dgm:prSet>
      <dgm:spPr/>
    </dgm:pt>
    <dgm:pt modelId="{47EA6106-E298-4EC6-9841-51BFA5B4C74C}" type="pres">
      <dgm:prSet presAssocID="{70DDAB74-46B1-4B12-A367-49E35546822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766BDE0-C647-4B5D-BED7-4CE882882FC4}" type="pres">
      <dgm:prSet presAssocID="{60E761FA-E551-4D12-80C0-EF52FA2E6188}" presName="parTxOnlySpace" presStyleCnt="0"/>
      <dgm:spPr/>
    </dgm:pt>
    <dgm:pt modelId="{F3B94484-7F7C-4AEA-AEDF-556F715386CA}" type="pres">
      <dgm:prSet presAssocID="{0F5F6A6E-75E7-4153-9FBE-5BF4E8D95E8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900678A-15DA-4F1F-92DD-F4852D38E6C1}" type="pres">
      <dgm:prSet presAssocID="{012C9B7B-A3D0-4CCA-A31F-3A614A861DB1}" presName="parTxOnlySpace" presStyleCnt="0"/>
      <dgm:spPr/>
    </dgm:pt>
    <dgm:pt modelId="{C4269A82-D407-4131-9156-8329C8ABE294}" type="pres">
      <dgm:prSet presAssocID="{5C08EC93-F0EE-4508-A86A-BB4978A3F43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2D59617-BA44-4DBC-B265-A2290F708973}" type="presOf" srcId="{BA9FF1F2-74CC-4910-BB33-E325E5CFD817}" destId="{AB9ED6A6-C2D9-4D72-BE78-E1746716744B}" srcOrd="0" destOrd="0" presId="urn:microsoft.com/office/officeart/2005/8/layout/chevron1"/>
    <dgm:cxn modelId="{39F4AE18-8074-4536-936F-A62C4492C478}" type="presOf" srcId="{0F5F6A6E-75E7-4153-9FBE-5BF4E8D95E86}" destId="{F3B94484-7F7C-4AEA-AEDF-556F715386CA}" srcOrd="0" destOrd="0" presId="urn:microsoft.com/office/officeart/2005/8/layout/chevron1"/>
    <dgm:cxn modelId="{5E64C221-E9D0-4560-9E73-1E020A93EEBC}" srcId="{BA9FF1F2-74CC-4910-BB33-E325E5CFD817}" destId="{70DDAB74-46B1-4B12-A367-49E355468225}" srcOrd="0" destOrd="0" parTransId="{0037A6B6-AB52-4997-917C-15E1B503AB47}" sibTransId="{60E761FA-E551-4D12-80C0-EF52FA2E6188}"/>
    <dgm:cxn modelId="{CB89A379-2991-4221-925A-0D0CD2FBC2D0}" type="presOf" srcId="{70DDAB74-46B1-4B12-A367-49E355468225}" destId="{47EA6106-E298-4EC6-9841-51BFA5B4C74C}" srcOrd="0" destOrd="0" presId="urn:microsoft.com/office/officeart/2005/8/layout/chevron1"/>
    <dgm:cxn modelId="{0871007A-5441-484D-B556-CAAC78B350B5}" type="presOf" srcId="{5C08EC93-F0EE-4508-A86A-BB4978A3F43C}" destId="{C4269A82-D407-4131-9156-8329C8ABE294}" srcOrd="0" destOrd="0" presId="urn:microsoft.com/office/officeart/2005/8/layout/chevron1"/>
    <dgm:cxn modelId="{EBFC85C8-961F-4B38-A92D-7A13DE427D62}" srcId="{BA9FF1F2-74CC-4910-BB33-E325E5CFD817}" destId="{0F5F6A6E-75E7-4153-9FBE-5BF4E8D95E86}" srcOrd="1" destOrd="0" parTransId="{3C545054-74CF-4445-AA31-04814ACC5477}" sibTransId="{012C9B7B-A3D0-4CCA-A31F-3A614A861DB1}"/>
    <dgm:cxn modelId="{EE819CE5-F2FA-4804-B0FD-1FA2B57ABED4}" srcId="{BA9FF1F2-74CC-4910-BB33-E325E5CFD817}" destId="{5C08EC93-F0EE-4508-A86A-BB4978A3F43C}" srcOrd="2" destOrd="0" parTransId="{693AB4BC-B930-47EA-8D9A-0544F397CE11}" sibTransId="{1FB439C8-8E70-4BE9-8346-4670EFF4B33F}"/>
    <dgm:cxn modelId="{E715A67D-6757-480A-B159-AAD435082F06}" type="presParOf" srcId="{AB9ED6A6-C2D9-4D72-BE78-E1746716744B}" destId="{47EA6106-E298-4EC6-9841-51BFA5B4C74C}" srcOrd="0" destOrd="0" presId="urn:microsoft.com/office/officeart/2005/8/layout/chevron1"/>
    <dgm:cxn modelId="{558FD721-D717-43BB-8B9A-9C7F3508CFDE}" type="presParOf" srcId="{AB9ED6A6-C2D9-4D72-BE78-E1746716744B}" destId="{3766BDE0-C647-4B5D-BED7-4CE882882FC4}" srcOrd="1" destOrd="0" presId="urn:microsoft.com/office/officeart/2005/8/layout/chevron1"/>
    <dgm:cxn modelId="{82F5B64B-7E69-464A-8BEA-7481426906AD}" type="presParOf" srcId="{AB9ED6A6-C2D9-4D72-BE78-E1746716744B}" destId="{F3B94484-7F7C-4AEA-AEDF-556F715386CA}" srcOrd="2" destOrd="0" presId="urn:microsoft.com/office/officeart/2005/8/layout/chevron1"/>
    <dgm:cxn modelId="{3EE89177-67EC-49FD-B6B9-9F5A244ADE1E}" type="presParOf" srcId="{AB9ED6A6-C2D9-4D72-BE78-E1746716744B}" destId="{1900678A-15DA-4F1F-92DD-F4852D38E6C1}" srcOrd="3" destOrd="0" presId="urn:microsoft.com/office/officeart/2005/8/layout/chevron1"/>
    <dgm:cxn modelId="{54D0E923-7E3E-43AB-85B1-A5BED9096844}" type="presParOf" srcId="{AB9ED6A6-C2D9-4D72-BE78-E1746716744B}" destId="{C4269A82-D407-4131-9156-8329C8ABE29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4DCDBA2E-46B2-484A-B62A-79C1F51977C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21CD18-9BA4-45D7-89FB-CA062C94A89F}">
      <dgm:prSet phldrT="[Text]" custT="1"/>
      <dgm:spPr/>
      <dgm:t>
        <a:bodyPr/>
        <a:lstStyle/>
        <a:p>
          <a:r>
            <a:rPr lang="en-US" sz="2800" dirty="0">
              <a:latin typeface="Corbel" panose="020B0503020204020204" pitchFamily="34" charset="0"/>
            </a:rPr>
            <a:t>Server interaction</a:t>
          </a:r>
          <a:endParaRPr lang="en-GB" sz="2800" dirty="0">
            <a:latin typeface="Corbel" panose="020B0503020204020204" pitchFamily="34" charset="0"/>
          </a:endParaRPr>
        </a:p>
      </dgm:t>
    </dgm:pt>
    <dgm:pt modelId="{E919AD26-9E83-4C3D-8518-EEE55B054F30}" type="parTrans" cxnId="{A56069EB-7D6A-4272-ABE4-573F0C6B85CE}">
      <dgm:prSet/>
      <dgm:spPr/>
      <dgm:t>
        <a:bodyPr/>
        <a:lstStyle/>
        <a:p>
          <a:endParaRPr lang="en-GB"/>
        </a:p>
      </dgm:t>
    </dgm:pt>
    <dgm:pt modelId="{4BE08EFA-385A-47EB-905F-E84F8790D1B5}" type="sibTrans" cxnId="{A56069EB-7D6A-4272-ABE4-573F0C6B85CE}">
      <dgm:prSet/>
      <dgm:spPr/>
      <dgm:t>
        <a:bodyPr/>
        <a:lstStyle/>
        <a:p>
          <a:endParaRPr lang="en-GB"/>
        </a:p>
      </dgm:t>
    </dgm:pt>
    <dgm:pt modelId="{F0812385-6EB8-4779-AA40-D634C1309639}">
      <dgm:prSet phldrT="[Text]" custT="1"/>
      <dgm:spPr/>
      <dgm:t>
        <a:bodyPr/>
        <a:lstStyle/>
        <a:p>
          <a:r>
            <a:rPr lang="en-US" sz="24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Encapsulate all Ajax functionality in an injectable helper</a:t>
          </a:r>
          <a:endParaRPr lang="en-GB" sz="24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</dgm:t>
    </dgm:pt>
    <dgm:pt modelId="{AB73AD4A-E39C-4697-B786-C2F0369847D7}" type="parTrans" cxnId="{7E185052-421A-4247-9709-9851094454A5}">
      <dgm:prSet/>
      <dgm:spPr/>
      <dgm:t>
        <a:bodyPr/>
        <a:lstStyle/>
        <a:p>
          <a:endParaRPr lang="en-GB"/>
        </a:p>
      </dgm:t>
    </dgm:pt>
    <dgm:pt modelId="{BAAF9A5C-FFC4-40D0-BEC7-2E7DAA2A79E9}" type="sibTrans" cxnId="{7E185052-421A-4247-9709-9851094454A5}">
      <dgm:prSet/>
      <dgm:spPr/>
      <dgm:t>
        <a:bodyPr/>
        <a:lstStyle/>
        <a:p>
          <a:endParaRPr lang="en-GB"/>
        </a:p>
      </dgm:t>
    </dgm:pt>
    <dgm:pt modelId="{BA3AA048-D35A-4F13-8436-64D668FF9851}">
      <dgm:prSet phldrT="[Text]" custT="1"/>
      <dgm:spPr/>
      <dgm:t>
        <a:bodyPr/>
        <a:lstStyle/>
        <a:p>
          <a:r>
            <a:rPr lang="en-US" sz="2800" dirty="0">
              <a:latin typeface="Corbel" panose="020B0503020204020204" pitchFamily="34" charset="0"/>
            </a:rPr>
            <a:t>UI component classes</a:t>
          </a:r>
          <a:endParaRPr lang="en-GB" sz="2800" dirty="0">
            <a:latin typeface="Corbel" panose="020B0503020204020204" pitchFamily="34" charset="0"/>
          </a:endParaRPr>
        </a:p>
      </dgm:t>
    </dgm:pt>
    <dgm:pt modelId="{FAEBE0DE-A468-4369-8A69-BAA2C21AC702}" type="parTrans" cxnId="{DD1FD587-2D1A-46F9-AC9A-6765641CF51D}">
      <dgm:prSet/>
      <dgm:spPr/>
      <dgm:t>
        <a:bodyPr/>
        <a:lstStyle/>
        <a:p>
          <a:endParaRPr lang="en-GB"/>
        </a:p>
      </dgm:t>
    </dgm:pt>
    <dgm:pt modelId="{EB528D0D-FF5E-4DAA-8931-34F84F3DF7BD}" type="sibTrans" cxnId="{DD1FD587-2D1A-46F9-AC9A-6765641CF51D}">
      <dgm:prSet/>
      <dgm:spPr/>
      <dgm:t>
        <a:bodyPr/>
        <a:lstStyle/>
        <a:p>
          <a:endParaRPr lang="en-GB"/>
        </a:p>
      </dgm:t>
    </dgm:pt>
    <dgm:pt modelId="{0E2E65A6-B411-4499-87D2-C9B773144483}">
      <dgm:prSet phldrT="[Text]" custT="1"/>
      <dgm:spPr/>
      <dgm:t>
        <a:bodyPr/>
        <a:lstStyle/>
        <a:p>
          <a:r>
            <a:rPr lang="en-US" sz="24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Accept server interaction helpers as parameters in constructors</a:t>
          </a:r>
          <a:endParaRPr lang="en-GB" sz="24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</dgm:t>
    </dgm:pt>
    <dgm:pt modelId="{0162D578-3202-4925-88DA-3D474A82AB48}" type="parTrans" cxnId="{8A83EDF9-EE3D-4C1B-9E4A-1F1CA6480020}">
      <dgm:prSet/>
      <dgm:spPr/>
      <dgm:t>
        <a:bodyPr/>
        <a:lstStyle/>
        <a:p>
          <a:endParaRPr lang="en-GB"/>
        </a:p>
      </dgm:t>
    </dgm:pt>
    <dgm:pt modelId="{E76AF87C-F035-4542-99A0-6878FE3710D0}" type="sibTrans" cxnId="{8A83EDF9-EE3D-4C1B-9E4A-1F1CA6480020}">
      <dgm:prSet/>
      <dgm:spPr/>
      <dgm:t>
        <a:bodyPr/>
        <a:lstStyle/>
        <a:p>
          <a:endParaRPr lang="en-GB"/>
        </a:p>
      </dgm:t>
    </dgm:pt>
    <dgm:pt modelId="{E77F743C-FA04-473F-B182-D35BBBDFAF53}">
      <dgm:prSet phldrT="[Text]" custT="1"/>
      <dgm:spPr/>
      <dgm:t>
        <a:bodyPr/>
        <a:lstStyle/>
        <a:p>
          <a:r>
            <a:rPr lang="en-US" sz="24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Never hardcode server endpoints</a:t>
          </a:r>
          <a:endParaRPr lang="en-GB" sz="24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</dgm:t>
    </dgm:pt>
    <dgm:pt modelId="{E5BC46B0-EB61-4100-AD7D-B6A78FBDC2DA}" type="parTrans" cxnId="{A18D30D3-902E-4FDF-9516-5D2282A98BC6}">
      <dgm:prSet/>
      <dgm:spPr/>
      <dgm:t>
        <a:bodyPr/>
        <a:lstStyle/>
        <a:p>
          <a:endParaRPr lang="en-GB"/>
        </a:p>
      </dgm:t>
    </dgm:pt>
    <dgm:pt modelId="{D6DC1995-7D68-466E-9CBE-9076202E3B50}" type="sibTrans" cxnId="{A18D30D3-902E-4FDF-9516-5D2282A98BC6}">
      <dgm:prSet/>
      <dgm:spPr/>
      <dgm:t>
        <a:bodyPr/>
        <a:lstStyle/>
        <a:p>
          <a:endParaRPr lang="en-GB"/>
        </a:p>
      </dgm:t>
    </dgm:pt>
    <dgm:pt modelId="{48019FB4-8FF9-4837-B157-DF93FA730E4F}">
      <dgm:prSet phldrT="[Text]" custT="1"/>
      <dgm:spPr/>
      <dgm:t>
        <a:bodyPr/>
        <a:lstStyle/>
        <a:p>
          <a:r>
            <a:rPr lang="en-US" sz="24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Don’t talk to the server directly</a:t>
          </a:r>
          <a:endParaRPr lang="en-GB" sz="24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</dgm:t>
    </dgm:pt>
    <dgm:pt modelId="{C08C09CB-322B-4E08-AE73-83BA820ED1C2}" type="parTrans" cxnId="{0FFDCA97-0B2A-4A43-81A8-2FCD9DAB089B}">
      <dgm:prSet/>
      <dgm:spPr/>
      <dgm:t>
        <a:bodyPr/>
        <a:lstStyle/>
        <a:p>
          <a:endParaRPr lang="en-GB"/>
        </a:p>
      </dgm:t>
    </dgm:pt>
    <dgm:pt modelId="{107B0AF6-F40F-4E2D-B86C-D41BB02CBBC6}" type="sibTrans" cxnId="{0FFDCA97-0B2A-4A43-81A8-2FCD9DAB089B}">
      <dgm:prSet/>
      <dgm:spPr/>
      <dgm:t>
        <a:bodyPr/>
        <a:lstStyle/>
        <a:p>
          <a:endParaRPr lang="en-GB"/>
        </a:p>
      </dgm:t>
    </dgm:pt>
    <dgm:pt modelId="{92086892-870A-44BC-AB27-92AA1FF1B4C7}">
      <dgm:prSet phldrT="[Text]" custT="1"/>
      <dgm:spPr/>
      <dgm:t>
        <a:bodyPr/>
        <a:lstStyle/>
        <a:p>
          <a:endParaRPr lang="en-GB" sz="2400" dirty="0">
            <a:latin typeface="Corbel" panose="020B0503020204020204" pitchFamily="34" charset="0"/>
          </a:endParaRPr>
        </a:p>
      </dgm:t>
    </dgm:pt>
    <dgm:pt modelId="{AE278D88-3560-4650-B39C-D6B40DEE25CB}" type="parTrans" cxnId="{8967B4CA-BF70-4D1F-8B6F-9E16F178686E}">
      <dgm:prSet/>
      <dgm:spPr/>
      <dgm:t>
        <a:bodyPr/>
        <a:lstStyle/>
        <a:p>
          <a:endParaRPr lang="en-GB"/>
        </a:p>
      </dgm:t>
    </dgm:pt>
    <dgm:pt modelId="{BF17B3EB-456A-4FFE-99EF-0EDD088D64CD}" type="sibTrans" cxnId="{8967B4CA-BF70-4D1F-8B6F-9E16F178686E}">
      <dgm:prSet/>
      <dgm:spPr/>
      <dgm:t>
        <a:bodyPr/>
        <a:lstStyle/>
        <a:p>
          <a:endParaRPr lang="en-GB"/>
        </a:p>
      </dgm:t>
    </dgm:pt>
    <dgm:pt modelId="{02B04995-DB62-42AD-9CE2-533CC06D36F3}">
      <dgm:prSet phldrT="[Text]" custT="1"/>
      <dgm:spPr/>
      <dgm:t>
        <a:bodyPr/>
        <a:lstStyle/>
        <a:p>
          <a:r>
            <a:rPr lang="en-US" sz="2400" dirty="0">
              <a:latin typeface="Corbel" panose="020B0503020204020204" pitchFamily="34" charset="0"/>
            </a:rPr>
            <a:t>Accept interface injection, not concrete classes</a:t>
          </a:r>
          <a:endParaRPr lang="en-GB" sz="2400" dirty="0">
            <a:latin typeface="Corbel" panose="020B0503020204020204" pitchFamily="34" charset="0"/>
          </a:endParaRPr>
        </a:p>
      </dgm:t>
    </dgm:pt>
    <dgm:pt modelId="{A517EF47-BCFF-43C6-BF13-7C3C8FC6BF0C}" type="parTrans" cxnId="{587F40EF-A062-45CE-8DAE-CAD9D93B5174}">
      <dgm:prSet/>
      <dgm:spPr/>
      <dgm:t>
        <a:bodyPr/>
        <a:lstStyle/>
        <a:p>
          <a:endParaRPr lang="en-GB"/>
        </a:p>
      </dgm:t>
    </dgm:pt>
    <dgm:pt modelId="{471499A0-E208-4764-B24D-D092E4D44428}" type="sibTrans" cxnId="{587F40EF-A062-45CE-8DAE-CAD9D93B5174}">
      <dgm:prSet/>
      <dgm:spPr/>
      <dgm:t>
        <a:bodyPr/>
        <a:lstStyle/>
        <a:p>
          <a:endParaRPr lang="en-GB"/>
        </a:p>
      </dgm:t>
    </dgm:pt>
    <dgm:pt modelId="{331A6451-28DE-4F3F-A131-27600D98B980}" type="pres">
      <dgm:prSet presAssocID="{4DCDBA2E-46B2-484A-B62A-79C1F51977C2}" presName="linear" presStyleCnt="0">
        <dgm:presLayoutVars>
          <dgm:dir/>
          <dgm:animLvl val="lvl"/>
          <dgm:resizeHandles val="exact"/>
        </dgm:presLayoutVars>
      </dgm:prSet>
      <dgm:spPr/>
    </dgm:pt>
    <dgm:pt modelId="{81C9328B-DF0D-468E-B3A5-DB109849C723}" type="pres">
      <dgm:prSet presAssocID="{1721CD18-9BA4-45D7-89FB-CA062C94A89F}" presName="parentLin" presStyleCnt="0"/>
      <dgm:spPr/>
    </dgm:pt>
    <dgm:pt modelId="{0C85CA81-4ABE-4ADB-813C-A64C437F9F3D}" type="pres">
      <dgm:prSet presAssocID="{1721CD18-9BA4-45D7-89FB-CA062C94A89F}" presName="parentLeftMargin" presStyleLbl="node1" presStyleIdx="0" presStyleCnt="2"/>
      <dgm:spPr/>
    </dgm:pt>
    <dgm:pt modelId="{317E6ABE-C522-4673-A4C6-BBDC4145B8B9}" type="pres">
      <dgm:prSet presAssocID="{1721CD18-9BA4-45D7-89FB-CA062C94A89F}" presName="parentText" presStyleLbl="node1" presStyleIdx="0" presStyleCnt="2" custScaleY="80755">
        <dgm:presLayoutVars>
          <dgm:chMax val="0"/>
          <dgm:bulletEnabled val="1"/>
        </dgm:presLayoutVars>
      </dgm:prSet>
      <dgm:spPr/>
    </dgm:pt>
    <dgm:pt modelId="{D1B3773A-AF3F-4BBC-889A-D11B0D77FE7D}" type="pres">
      <dgm:prSet presAssocID="{1721CD18-9BA4-45D7-89FB-CA062C94A89F}" presName="negativeSpace" presStyleCnt="0"/>
      <dgm:spPr/>
    </dgm:pt>
    <dgm:pt modelId="{C536BFD0-461E-4E5F-A3CF-CF05D5F8C45B}" type="pres">
      <dgm:prSet presAssocID="{1721CD18-9BA4-45D7-89FB-CA062C94A89F}" presName="childText" presStyleLbl="conFgAcc1" presStyleIdx="0" presStyleCnt="2">
        <dgm:presLayoutVars>
          <dgm:bulletEnabled val="1"/>
        </dgm:presLayoutVars>
      </dgm:prSet>
      <dgm:spPr/>
    </dgm:pt>
    <dgm:pt modelId="{37CFD6F1-5CA2-4F0F-BFDF-79944022DD1F}" type="pres">
      <dgm:prSet presAssocID="{4BE08EFA-385A-47EB-905F-E84F8790D1B5}" presName="spaceBetweenRectangles" presStyleCnt="0"/>
      <dgm:spPr/>
    </dgm:pt>
    <dgm:pt modelId="{14947ADE-666E-494D-9414-7FE5885BE519}" type="pres">
      <dgm:prSet presAssocID="{BA3AA048-D35A-4F13-8436-64D668FF9851}" presName="parentLin" presStyleCnt="0"/>
      <dgm:spPr/>
    </dgm:pt>
    <dgm:pt modelId="{BAF85298-CD33-46A0-ACBF-A97538ED76C2}" type="pres">
      <dgm:prSet presAssocID="{BA3AA048-D35A-4F13-8436-64D668FF9851}" presName="parentLeftMargin" presStyleLbl="node1" presStyleIdx="0" presStyleCnt="2"/>
      <dgm:spPr/>
    </dgm:pt>
    <dgm:pt modelId="{37DDD264-32F1-44F6-9C4C-477C57DF2012}" type="pres">
      <dgm:prSet presAssocID="{BA3AA048-D35A-4F13-8436-64D668FF9851}" presName="parentText" presStyleLbl="node1" presStyleIdx="1" presStyleCnt="2" custScaleY="80080">
        <dgm:presLayoutVars>
          <dgm:chMax val="0"/>
          <dgm:bulletEnabled val="1"/>
        </dgm:presLayoutVars>
      </dgm:prSet>
      <dgm:spPr/>
    </dgm:pt>
    <dgm:pt modelId="{E0E99B32-644C-44C9-9523-AF3AC9E9C0E3}" type="pres">
      <dgm:prSet presAssocID="{BA3AA048-D35A-4F13-8436-64D668FF9851}" presName="negativeSpace" presStyleCnt="0"/>
      <dgm:spPr/>
    </dgm:pt>
    <dgm:pt modelId="{5BFABD0E-2703-46D8-B481-F1906B39FF47}" type="pres">
      <dgm:prSet presAssocID="{BA3AA048-D35A-4F13-8436-64D668FF985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75E3D1A-DFB1-4C7D-963D-FCD90860D537}" type="presOf" srcId="{BA3AA048-D35A-4F13-8436-64D668FF9851}" destId="{37DDD264-32F1-44F6-9C4C-477C57DF2012}" srcOrd="1" destOrd="0" presId="urn:microsoft.com/office/officeart/2005/8/layout/list1"/>
    <dgm:cxn modelId="{C5F11627-9261-4AFB-8AC1-04201D09F56A}" type="presOf" srcId="{02B04995-DB62-42AD-9CE2-533CC06D36F3}" destId="{5BFABD0E-2703-46D8-B481-F1906B39FF47}" srcOrd="0" destOrd="3" presId="urn:microsoft.com/office/officeart/2005/8/layout/list1"/>
    <dgm:cxn modelId="{0B258464-9D7B-41E9-9AAB-3702C40007EA}" type="presOf" srcId="{1721CD18-9BA4-45D7-89FB-CA062C94A89F}" destId="{317E6ABE-C522-4673-A4C6-BBDC4145B8B9}" srcOrd="1" destOrd="0" presId="urn:microsoft.com/office/officeart/2005/8/layout/list1"/>
    <dgm:cxn modelId="{7E185052-421A-4247-9709-9851094454A5}" srcId="{1721CD18-9BA4-45D7-89FB-CA062C94A89F}" destId="{F0812385-6EB8-4779-AA40-D634C1309639}" srcOrd="0" destOrd="0" parTransId="{AB73AD4A-E39C-4697-B786-C2F0369847D7}" sibTransId="{BAAF9A5C-FFC4-40D0-BEC7-2E7DAA2A79E9}"/>
    <dgm:cxn modelId="{ACBE7E7C-4726-4DE4-A188-4132D1AFA9D7}" type="presOf" srcId="{48019FB4-8FF9-4837-B157-DF93FA730E4F}" destId="{5BFABD0E-2703-46D8-B481-F1906B39FF47}" srcOrd="0" destOrd="1" presId="urn:microsoft.com/office/officeart/2005/8/layout/list1"/>
    <dgm:cxn modelId="{DD1FD587-2D1A-46F9-AC9A-6765641CF51D}" srcId="{4DCDBA2E-46B2-484A-B62A-79C1F51977C2}" destId="{BA3AA048-D35A-4F13-8436-64D668FF9851}" srcOrd="1" destOrd="0" parTransId="{FAEBE0DE-A468-4369-8A69-BAA2C21AC702}" sibTransId="{EB528D0D-FF5E-4DAA-8931-34F84F3DF7BD}"/>
    <dgm:cxn modelId="{CD6DD28C-4DD7-429F-B61F-CD85E662277A}" type="presOf" srcId="{1721CD18-9BA4-45D7-89FB-CA062C94A89F}" destId="{0C85CA81-4ABE-4ADB-813C-A64C437F9F3D}" srcOrd="0" destOrd="0" presId="urn:microsoft.com/office/officeart/2005/8/layout/list1"/>
    <dgm:cxn modelId="{109E5597-6DCB-4B82-8ECB-ACB5C3A045F5}" type="presOf" srcId="{E77F743C-FA04-473F-B182-D35BBBDFAF53}" destId="{C536BFD0-461E-4E5F-A3CF-CF05D5F8C45B}" srcOrd="0" destOrd="1" presId="urn:microsoft.com/office/officeart/2005/8/layout/list1"/>
    <dgm:cxn modelId="{0FFDCA97-0B2A-4A43-81A8-2FCD9DAB089B}" srcId="{BA3AA048-D35A-4F13-8436-64D668FF9851}" destId="{48019FB4-8FF9-4837-B157-DF93FA730E4F}" srcOrd="1" destOrd="0" parTransId="{C08C09CB-322B-4E08-AE73-83BA820ED1C2}" sibTransId="{107B0AF6-F40F-4E2D-B86C-D41BB02CBBC6}"/>
    <dgm:cxn modelId="{8658CA9F-57FE-419E-BEA7-32B28B611956}" type="presOf" srcId="{4DCDBA2E-46B2-484A-B62A-79C1F51977C2}" destId="{331A6451-28DE-4F3F-A131-27600D98B980}" srcOrd="0" destOrd="0" presId="urn:microsoft.com/office/officeart/2005/8/layout/list1"/>
    <dgm:cxn modelId="{31667CAC-7759-489B-9A5D-B9D521B0229B}" type="presOf" srcId="{92086892-870A-44BC-AB27-92AA1FF1B4C7}" destId="{5BFABD0E-2703-46D8-B481-F1906B39FF47}" srcOrd="0" destOrd="2" presId="urn:microsoft.com/office/officeart/2005/8/layout/list1"/>
    <dgm:cxn modelId="{8967B4CA-BF70-4D1F-8B6F-9E16F178686E}" srcId="{BA3AA048-D35A-4F13-8436-64D668FF9851}" destId="{92086892-870A-44BC-AB27-92AA1FF1B4C7}" srcOrd="2" destOrd="0" parTransId="{AE278D88-3560-4650-B39C-D6B40DEE25CB}" sibTransId="{BF17B3EB-456A-4FFE-99EF-0EDD088D64CD}"/>
    <dgm:cxn modelId="{A18D30D3-902E-4FDF-9516-5D2282A98BC6}" srcId="{1721CD18-9BA4-45D7-89FB-CA062C94A89F}" destId="{E77F743C-FA04-473F-B182-D35BBBDFAF53}" srcOrd="1" destOrd="0" parTransId="{E5BC46B0-EB61-4100-AD7D-B6A78FBDC2DA}" sibTransId="{D6DC1995-7D68-466E-9CBE-9076202E3B50}"/>
    <dgm:cxn modelId="{3D87E6DE-A115-4232-BB86-4C69A92ADBF3}" type="presOf" srcId="{0E2E65A6-B411-4499-87D2-C9B773144483}" destId="{5BFABD0E-2703-46D8-B481-F1906B39FF47}" srcOrd="0" destOrd="0" presId="urn:microsoft.com/office/officeart/2005/8/layout/list1"/>
    <dgm:cxn modelId="{BC1F2EE4-2E92-4A86-86F1-7D82B97E38B7}" type="presOf" srcId="{BA3AA048-D35A-4F13-8436-64D668FF9851}" destId="{BAF85298-CD33-46A0-ACBF-A97538ED76C2}" srcOrd="0" destOrd="0" presId="urn:microsoft.com/office/officeart/2005/8/layout/list1"/>
    <dgm:cxn modelId="{A56069EB-7D6A-4272-ABE4-573F0C6B85CE}" srcId="{4DCDBA2E-46B2-484A-B62A-79C1F51977C2}" destId="{1721CD18-9BA4-45D7-89FB-CA062C94A89F}" srcOrd="0" destOrd="0" parTransId="{E919AD26-9E83-4C3D-8518-EEE55B054F30}" sibTransId="{4BE08EFA-385A-47EB-905F-E84F8790D1B5}"/>
    <dgm:cxn modelId="{587F40EF-A062-45CE-8DAE-CAD9D93B5174}" srcId="{BA3AA048-D35A-4F13-8436-64D668FF9851}" destId="{02B04995-DB62-42AD-9CE2-533CC06D36F3}" srcOrd="3" destOrd="0" parTransId="{A517EF47-BCFF-43C6-BF13-7C3C8FC6BF0C}" sibTransId="{471499A0-E208-4764-B24D-D092E4D44428}"/>
    <dgm:cxn modelId="{C5A7A0F9-A902-4540-B4A8-8014F1B25479}" type="presOf" srcId="{F0812385-6EB8-4779-AA40-D634C1309639}" destId="{C536BFD0-461E-4E5F-A3CF-CF05D5F8C45B}" srcOrd="0" destOrd="0" presId="urn:microsoft.com/office/officeart/2005/8/layout/list1"/>
    <dgm:cxn modelId="{8A83EDF9-EE3D-4C1B-9E4A-1F1CA6480020}" srcId="{BA3AA048-D35A-4F13-8436-64D668FF9851}" destId="{0E2E65A6-B411-4499-87D2-C9B773144483}" srcOrd="0" destOrd="0" parTransId="{0162D578-3202-4925-88DA-3D474A82AB48}" sibTransId="{E76AF87C-F035-4542-99A0-6878FE3710D0}"/>
    <dgm:cxn modelId="{15EC9912-F0EC-4CEE-88BC-D5B44099135C}" type="presParOf" srcId="{331A6451-28DE-4F3F-A131-27600D98B980}" destId="{81C9328B-DF0D-468E-B3A5-DB109849C723}" srcOrd="0" destOrd="0" presId="urn:microsoft.com/office/officeart/2005/8/layout/list1"/>
    <dgm:cxn modelId="{5EF0B18C-133B-47B4-B8BA-5CC2F255CAAB}" type="presParOf" srcId="{81C9328B-DF0D-468E-B3A5-DB109849C723}" destId="{0C85CA81-4ABE-4ADB-813C-A64C437F9F3D}" srcOrd="0" destOrd="0" presId="urn:microsoft.com/office/officeart/2005/8/layout/list1"/>
    <dgm:cxn modelId="{9478CE95-CA9E-4704-B141-6F43D806DBC2}" type="presParOf" srcId="{81C9328B-DF0D-468E-B3A5-DB109849C723}" destId="{317E6ABE-C522-4673-A4C6-BBDC4145B8B9}" srcOrd="1" destOrd="0" presId="urn:microsoft.com/office/officeart/2005/8/layout/list1"/>
    <dgm:cxn modelId="{8930245A-1C6C-4708-8B6C-192655101223}" type="presParOf" srcId="{331A6451-28DE-4F3F-A131-27600D98B980}" destId="{D1B3773A-AF3F-4BBC-889A-D11B0D77FE7D}" srcOrd="1" destOrd="0" presId="urn:microsoft.com/office/officeart/2005/8/layout/list1"/>
    <dgm:cxn modelId="{AD6899CC-D6B4-4FC2-BA7F-BDD71CFFDEA4}" type="presParOf" srcId="{331A6451-28DE-4F3F-A131-27600D98B980}" destId="{C536BFD0-461E-4E5F-A3CF-CF05D5F8C45B}" srcOrd="2" destOrd="0" presId="urn:microsoft.com/office/officeart/2005/8/layout/list1"/>
    <dgm:cxn modelId="{8CEED207-1B7D-45F9-AF5D-CA06D1B49013}" type="presParOf" srcId="{331A6451-28DE-4F3F-A131-27600D98B980}" destId="{37CFD6F1-5CA2-4F0F-BFDF-79944022DD1F}" srcOrd="3" destOrd="0" presId="urn:microsoft.com/office/officeart/2005/8/layout/list1"/>
    <dgm:cxn modelId="{C6B39541-A440-43CE-AD28-749C49EC2657}" type="presParOf" srcId="{331A6451-28DE-4F3F-A131-27600D98B980}" destId="{14947ADE-666E-494D-9414-7FE5885BE519}" srcOrd="4" destOrd="0" presId="urn:microsoft.com/office/officeart/2005/8/layout/list1"/>
    <dgm:cxn modelId="{A90A7977-AF8D-498A-A4C4-2094C9027E7B}" type="presParOf" srcId="{14947ADE-666E-494D-9414-7FE5885BE519}" destId="{BAF85298-CD33-46A0-ACBF-A97538ED76C2}" srcOrd="0" destOrd="0" presId="urn:microsoft.com/office/officeart/2005/8/layout/list1"/>
    <dgm:cxn modelId="{C816B9CA-02A5-4297-82F9-5DB0BFA0DE5D}" type="presParOf" srcId="{14947ADE-666E-494D-9414-7FE5885BE519}" destId="{37DDD264-32F1-44F6-9C4C-477C57DF2012}" srcOrd="1" destOrd="0" presId="urn:microsoft.com/office/officeart/2005/8/layout/list1"/>
    <dgm:cxn modelId="{B223D651-7183-40BD-97A1-8874AF3EEB21}" type="presParOf" srcId="{331A6451-28DE-4F3F-A131-27600D98B980}" destId="{E0E99B32-644C-44C9-9523-AF3AC9E9C0E3}" srcOrd="5" destOrd="0" presId="urn:microsoft.com/office/officeart/2005/8/layout/list1"/>
    <dgm:cxn modelId="{F629F0CA-73F3-4134-BA5F-E3A3A36C50CF}" type="presParOf" srcId="{331A6451-28DE-4F3F-A131-27600D98B980}" destId="{5BFABD0E-2703-46D8-B481-F1906B39FF4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5AD06A-5BD6-4EAF-A3D7-8B03656113A7}" type="doc">
      <dgm:prSet loTypeId="urn:microsoft.com/office/officeart/2005/8/layout/hierarchy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C660D81-4937-440B-9934-6DDB329E7DE9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C# Projects</a:t>
          </a:r>
          <a:endParaRPr lang="en-GB" dirty="0">
            <a:latin typeface="Corbel" panose="020B0503020204020204" pitchFamily="34" charset="0"/>
          </a:endParaRPr>
        </a:p>
      </dgm:t>
    </dgm:pt>
    <dgm:pt modelId="{7AD30F9E-77C1-41D4-831A-3566D4963E71}" type="parTrans" cxnId="{8D194349-E466-454A-B73F-6453606D258D}">
      <dgm:prSet/>
      <dgm:spPr/>
      <dgm:t>
        <a:bodyPr/>
        <a:lstStyle/>
        <a:p>
          <a:endParaRPr lang="en-GB"/>
        </a:p>
      </dgm:t>
    </dgm:pt>
    <dgm:pt modelId="{422E318D-B02B-4274-A13C-564BC00E4213}" type="sibTrans" cxnId="{8D194349-E466-454A-B73F-6453606D258D}">
      <dgm:prSet/>
      <dgm:spPr/>
      <dgm:t>
        <a:bodyPr/>
        <a:lstStyle/>
        <a:p>
          <a:endParaRPr lang="en-GB"/>
        </a:p>
      </dgm:t>
    </dgm:pt>
    <dgm:pt modelId="{A535C676-A7C2-4312-A7AF-7C3954F52501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Helix structure</a:t>
          </a:r>
          <a:endParaRPr lang="en-GB" dirty="0">
            <a:latin typeface="Corbel" panose="020B0503020204020204" pitchFamily="34" charset="0"/>
          </a:endParaRPr>
        </a:p>
      </dgm:t>
    </dgm:pt>
    <dgm:pt modelId="{B96F3D53-C295-4E11-93BE-ADA2440064E0}" type="parTrans" cxnId="{6B819E62-2157-45CF-8713-68E5115CFE25}">
      <dgm:prSet/>
      <dgm:spPr/>
      <dgm:t>
        <a:bodyPr/>
        <a:lstStyle/>
        <a:p>
          <a:endParaRPr lang="en-GB"/>
        </a:p>
      </dgm:t>
    </dgm:pt>
    <dgm:pt modelId="{54B602DC-C9B3-40AD-9086-9FA79177F67F}" type="sibTrans" cxnId="{6B819E62-2157-45CF-8713-68E5115CFE25}">
      <dgm:prSet/>
      <dgm:spPr/>
      <dgm:t>
        <a:bodyPr/>
        <a:lstStyle/>
        <a:p>
          <a:endParaRPr lang="en-GB"/>
        </a:p>
      </dgm:t>
    </dgm:pt>
    <dgm:pt modelId="{270BF2EE-6412-49D2-B4B3-A23915C183D1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Sitecore NuGet references</a:t>
          </a:r>
          <a:endParaRPr lang="en-GB" dirty="0">
            <a:latin typeface="Corbel" panose="020B0503020204020204" pitchFamily="34" charset="0"/>
          </a:endParaRPr>
        </a:p>
      </dgm:t>
    </dgm:pt>
    <dgm:pt modelId="{951E9623-12D2-4BAC-921B-9DDBA21E7B49}" type="parTrans" cxnId="{1D1712A6-7BD6-4BC4-86A6-D344BE66F40E}">
      <dgm:prSet/>
      <dgm:spPr/>
      <dgm:t>
        <a:bodyPr/>
        <a:lstStyle/>
        <a:p>
          <a:endParaRPr lang="en-GB"/>
        </a:p>
      </dgm:t>
    </dgm:pt>
    <dgm:pt modelId="{F6940DBD-FF80-48A6-8E94-2B1FCF10575A}" type="sibTrans" cxnId="{1D1712A6-7BD6-4BC4-86A6-D344BE66F40E}">
      <dgm:prSet/>
      <dgm:spPr/>
      <dgm:t>
        <a:bodyPr/>
        <a:lstStyle/>
        <a:p>
          <a:endParaRPr lang="en-GB"/>
        </a:p>
      </dgm:t>
    </dgm:pt>
    <dgm:pt modelId="{88BBA7E6-A10A-48F9-9D58-00099F4F1D44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Build profiles</a:t>
          </a:r>
          <a:endParaRPr lang="en-GB" dirty="0">
            <a:latin typeface="Corbel" panose="020B0503020204020204" pitchFamily="34" charset="0"/>
          </a:endParaRPr>
        </a:p>
      </dgm:t>
    </dgm:pt>
    <dgm:pt modelId="{2A35C6A8-681C-4842-8B33-055C2DCAD408}" type="parTrans" cxnId="{995C0F25-E9A1-42F6-AAFE-E162F6D041F2}">
      <dgm:prSet/>
      <dgm:spPr/>
      <dgm:t>
        <a:bodyPr/>
        <a:lstStyle/>
        <a:p>
          <a:endParaRPr lang="en-GB"/>
        </a:p>
      </dgm:t>
    </dgm:pt>
    <dgm:pt modelId="{BBC8E781-2C4A-4B20-A256-C3B71322ADDF}" type="sibTrans" cxnId="{995C0F25-E9A1-42F6-AAFE-E162F6D041F2}">
      <dgm:prSet/>
      <dgm:spPr/>
      <dgm:t>
        <a:bodyPr/>
        <a:lstStyle/>
        <a:p>
          <a:endParaRPr lang="en-GB"/>
        </a:p>
      </dgm:t>
    </dgm:pt>
    <dgm:pt modelId="{8559578B-A787-444C-891B-49C15AC8D82B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Unit tests</a:t>
          </a:r>
          <a:endParaRPr lang="en-GB" dirty="0">
            <a:latin typeface="Corbel" panose="020B0503020204020204" pitchFamily="34" charset="0"/>
          </a:endParaRPr>
        </a:p>
      </dgm:t>
    </dgm:pt>
    <dgm:pt modelId="{AD7F20CA-C7C5-42AB-91DC-3B68C28BDE8F}" type="parTrans" cxnId="{B39D6503-F56F-45A5-B19A-759E32414DA9}">
      <dgm:prSet/>
      <dgm:spPr/>
      <dgm:t>
        <a:bodyPr/>
        <a:lstStyle/>
        <a:p>
          <a:endParaRPr lang="en-GB"/>
        </a:p>
      </dgm:t>
    </dgm:pt>
    <dgm:pt modelId="{5CDC1EA5-2213-406E-A194-1B3587BC9158}" type="sibTrans" cxnId="{B39D6503-F56F-45A5-B19A-759E32414DA9}">
      <dgm:prSet/>
      <dgm:spPr/>
      <dgm:t>
        <a:bodyPr/>
        <a:lstStyle/>
        <a:p>
          <a:endParaRPr lang="en-GB"/>
        </a:p>
      </dgm:t>
    </dgm:pt>
    <dgm:pt modelId="{35DFA607-7FE3-476F-A63A-1277AF5106FB}" type="pres">
      <dgm:prSet presAssocID="{B85AD06A-5BD6-4EAF-A3D7-8B03656113A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699650-E590-4F06-9897-74F3F4B5C64F}" type="pres">
      <dgm:prSet presAssocID="{AC660D81-4937-440B-9934-6DDB329E7DE9}" presName="root" presStyleCnt="0"/>
      <dgm:spPr/>
    </dgm:pt>
    <dgm:pt modelId="{656CB0AD-42AA-440C-9ABC-15F057D1F64A}" type="pres">
      <dgm:prSet presAssocID="{AC660D81-4937-440B-9934-6DDB329E7DE9}" presName="rootComposite" presStyleCnt="0"/>
      <dgm:spPr/>
    </dgm:pt>
    <dgm:pt modelId="{0892582B-BBFD-465D-9611-114165CC4458}" type="pres">
      <dgm:prSet presAssocID="{AC660D81-4937-440B-9934-6DDB329E7DE9}" presName="rootText" presStyleLbl="node1" presStyleIdx="0" presStyleCnt="1"/>
      <dgm:spPr/>
    </dgm:pt>
    <dgm:pt modelId="{0CC4819C-B903-4CD1-B630-1CDD1D8C6A14}" type="pres">
      <dgm:prSet presAssocID="{AC660D81-4937-440B-9934-6DDB329E7DE9}" presName="rootConnector" presStyleLbl="node1" presStyleIdx="0" presStyleCnt="1"/>
      <dgm:spPr/>
    </dgm:pt>
    <dgm:pt modelId="{FE452280-EA95-4595-AAC1-43D3C706E863}" type="pres">
      <dgm:prSet presAssocID="{AC660D81-4937-440B-9934-6DDB329E7DE9}" presName="childShape" presStyleCnt="0"/>
      <dgm:spPr/>
    </dgm:pt>
    <dgm:pt modelId="{6EC1C523-85F9-4478-BFB7-4422F37F9040}" type="pres">
      <dgm:prSet presAssocID="{B96F3D53-C295-4E11-93BE-ADA2440064E0}" presName="Name13" presStyleLbl="parChTrans1D2" presStyleIdx="0" presStyleCnt="4"/>
      <dgm:spPr/>
    </dgm:pt>
    <dgm:pt modelId="{A03235D4-EBF7-47B4-ABAA-9BFA63E6B2FD}" type="pres">
      <dgm:prSet presAssocID="{A535C676-A7C2-4312-A7AF-7C3954F52501}" presName="childText" presStyleLbl="bgAcc1" presStyleIdx="0" presStyleCnt="4">
        <dgm:presLayoutVars>
          <dgm:bulletEnabled val="1"/>
        </dgm:presLayoutVars>
      </dgm:prSet>
      <dgm:spPr/>
    </dgm:pt>
    <dgm:pt modelId="{AD4877B0-CF7E-4EE4-BDDB-4F039633A519}" type="pres">
      <dgm:prSet presAssocID="{951E9623-12D2-4BAC-921B-9DDBA21E7B49}" presName="Name13" presStyleLbl="parChTrans1D2" presStyleIdx="1" presStyleCnt="4"/>
      <dgm:spPr/>
    </dgm:pt>
    <dgm:pt modelId="{774AAE0B-FC1D-451D-9A29-2FC48B507B24}" type="pres">
      <dgm:prSet presAssocID="{270BF2EE-6412-49D2-B4B3-A23915C183D1}" presName="childText" presStyleLbl="bgAcc1" presStyleIdx="1" presStyleCnt="4">
        <dgm:presLayoutVars>
          <dgm:bulletEnabled val="1"/>
        </dgm:presLayoutVars>
      </dgm:prSet>
      <dgm:spPr/>
    </dgm:pt>
    <dgm:pt modelId="{94FFEC58-6602-4446-8DFE-3E61D242ABFD}" type="pres">
      <dgm:prSet presAssocID="{2A35C6A8-681C-4842-8B33-055C2DCAD408}" presName="Name13" presStyleLbl="parChTrans1D2" presStyleIdx="2" presStyleCnt="4"/>
      <dgm:spPr/>
    </dgm:pt>
    <dgm:pt modelId="{ACD8A3A0-A827-4A11-A51F-501BB3019F57}" type="pres">
      <dgm:prSet presAssocID="{88BBA7E6-A10A-48F9-9D58-00099F4F1D44}" presName="childText" presStyleLbl="bgAcc1" presStyleIdx="2" presStyleCnt="4">
        <dgm:presLayoutVars>
          <dgm:bulletEnabled val="1"/>
        </dgm:presLayoutVars>
      </dgm:prSet>
      <dgm:spPr/>
    </dgm:pt>
    <dgm:pt modelId="{67207DEA-DD23-4D45-8B73-F01D66AC2E58}" type="pres">
      <dgm:prSet presAssocID="{AD7F20CA-C7C5-42AB-91DC-3B68C28BDE8F}" presName="Name13" presStyleLbl="parChTrans1D2" presStyleIdx="3" presStyleCnt="4"/>
      <dgm:spPr/>
    </dgm:pt>
    <dgm:pt modelId="{49AB6751-2FF9-4574-A316-E0BBA94D68B9}" type="pres">
      <dgm:prSet presAssocID="{8559578B-A787-444C-891B-49C15AC8D82B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B39D6503-F56F-45A5-B19A-759E32414DA9}" srcId="{AC660D81-4937-440B-9934-6DDB329E7DE9}" destId="{8559578B-A787-444C-891B-49C15AC8D82B}" srcOrd="3" destOrd="0" parTransId="{AD7F20CA-C7C5-42AB-91DC-3B68C28BDE8F}" sibTransId="{5CDC1EA5-2213-406E-A194-1B3587BC9158}"/>
    <dgm:cxn modelId="{DE74BE15-9D49-4A85-96E0-074309B92EC0}" type="presOf" srcId="{B96F3D53-C295-4E11-93BE-ADA2440064E0}" destId="{6EC1C523-85F9-4478-BFB7-4422F37F9040}" srcOrd="0" destOrd="0" presId="urn:microsoft.com/office/officeart/2005/8/layout/hierarchy3"/>
    <dgm:cxn modelId="{03FA111D-E46B-477C-AAA2-49063A801A8B}" type="presOf" srcId="{AD7F20CA-C7C5-42AB-91DC-3B68C28BDE8F}" destId="{67207DEA-DD23-4D45-8B73-F01D66AC2E58}" srcOrd="0" destOrd="0" presId="urn:microsoft.com/office/officeart/2005/8/layout/hierarchy3"/>
    <dgm:cxn modelId="{995C0F25-E9A1-42F6-AAFE-E162F6D041F2}" srcId="{AC660D81-4937-440B-9934-6DDB329E7DE9}" destId="{88BBA7E6-A10A-48F9-9D58-00099F4F1D44}" srcOrd="2" destOrd="0" parTransId="{2A35C6A8-681C-4842-8B33-055C2DCAD408}" sibTransId="{BBC8E781-2C4A-4B20-A256-C3B71322ADDF}"/>
    <dgm:cxn modelId="{AED20D60-0363-4FF6-8867-498CACF7EB07}" type="presOf" srcId="{B85AD06A-5BD6-4EAF-A3D7-8B03656113A7}" destId="{35DFA607-7FE3-476F-A63A-1277AF5106FB}" srcOrd="0" destOrd="0" presId="urn:microsoft.com/office/officeart/2005/8/layout/hierarchy3"/>
    <dgm:cxn modelId="{6B819E62-2157-45CF-8713-68E5115CFE25}" srcId="{AC660D81-4937-440B-9934-6DDB329E7DE9}" destId="{A535C676-A7C2-4312-A7AF-7C3954F52501}" srcOrd="0" destOrd="0" parTransId="{B96F3D53-C295-4E11-93BE-ADA2440064E0}" sibTransId="{54B602DC-C9B3-40AD-9086-9FA79177F67F}"/>
    <dgm:cxn modelId="{8D194349-E466-454A-B73F-6453606D258D}" srcId="{B85AD06A-5BD6-4EAF-A3D7-8B03656113A7}" destId="{AC660D81-4937-440B-9934-6DDB329E7DE9}" srcOrd="0" destOrd="0" parTransId="{7AD30F9E-77C1-41D4-831A-3566D4963E71}" sibTransId="{422E318D-B02B-4274-A13C-564BC00E4213}"/>
    <dgm:cxn modelId="{C865B449-E7E5-4075-816B-76CC9B5948EE}" type="presOf" srcId="{8559578B-A787-444C-891B-49C15AC8D82B}" destId="{49AB6751-2FF9-4574-A316-E0BBA94D68B9}" srcOrd="0" destOrd="0" presId="urn:microsoft.com/office/officeart/2005/8/layout/hierarchy3"/>
    <dgm:cxn modelId="{A4795D98-54AE-498F-B84C-F88B497C2DA8}" type="presOf" srcId="{AC660D81-4937-440B-9934-6DDB329E7DE9}" destId="{0892582B-BBFD-465D-9611-114165CC4458}" srcOrd="0" destOrd="0" presId="urn:microsoft.com/office/officeart/2005/8/layout/hierarchy3"/>
    <dgm:cxn modelId="{0D3CFC9C-CEA4-4304-B6B5-31C754EF0D95}" type="presOf" srcId="{2A35C6A8-681C-4842-8B33-055C2DCAD408}" destId="{94FFEC58-6602-4446-8DFE-3E61D242ABFD}" srcOrd="0" destOrd="0" presId="urn:microsoft.com/office/officeart/2005/8/layout/hierarchy3"/>
    <dgm:cxn modelId="{1D1712A6-7BD6-4BC4-86A6-D344BE66F40E}" srcId="{AC660D81-4937-440B-9934-6DDB329E7DE9}" destId="{270BF2EE-6412-49D2-B4B3-A23915C183D1}" srcOrd="1" destOrd="0" parTransId="{951E9623-12D2-4BAC-921B-9DDBA21E7B49}" sibTransId="{F6940DBD-FF80-48A6-8E94-2B1FCF10575A}"/>
    <dgm:cxn modelId="{5DDF53BA-E2BD-4B85-A373-6CC7F4B181E1}" type="presOf" srcId="{270BF2EE-6412-49D2-B4B3-A23915C183D1}" destId="{774AAE0B-FC1D-451D-9A29-2FC48B507B24}" srcOrd="0" destOrd="0" presId="urn:microsoft.com/office/officeart/2005/8/layout/hierarchy3"/>
    <dgm:cxn modelId="{076113C1-8EE2-48CE-B3A2-2B076826C26D}" type="presOf" srcId="{A535C676-A7C2-4312-A7AF-7C3954F52501}" destId="{A03235D4-EBF7-47B4-ABAA-9BFA63E6B2FD}" srcOrd="0" destOrd="0" presId="urn:microsoft.com/office/officeart/2005/8/layout/hierarchy3"/>
    <dgm:cxn modelId="{BC05B3C2-9AC7-4177-8A7E-3F01CB88C979}" type="presOf" srcId="{88BBA7E6-A10A-48F9-9D58-00099F4F1D44}" destId="{ACD8A3A0-A827-4A11-A51F-501BB3019F57}" srcOrd="0" destOrd="0" presId="urn:microsoft.com/office/officeart/2005/8/layout/hierarchy3"/>
    <dgm:cxn modelId="{A3D5AEE9-3861-40C4-91CC-916BA23C61CF}" type="presOf" srcId="{AC660D81-4937-440B-9934-6DDB329E7DE9}" destId="{0CC4819C-B903-4CD1-B630-1CDD1D8C6A14}" srcOrd="1" destOrd="0" presId="urn:microsoft.com/office/officeart/2005/8/layout/hierarchy3"/>
    <dgm:cxn modelId="{1BBA94F2-4334-49F5-8590-71061B99BEC5}" type="presOf" srcId="{951E9623-12D2-4BAC-921B-9DDBA21E7B49}" destId="{AD4877B0-CF7E-4EE4-BDDB-4F039633A519}" srcOrd="0" destOrd="0" presId="urn:microsoft.com/office/officeart/2005/8/layout/hierarchy3"/>
    <dgm:cxn modelId="{636390F8-C3BC-4D64-978F-63C36C12E865}" type="presParOf" srcId="{35DFA607-7FE3-476F-A63A-1277AF5106FB}" destId="{E5699650-E590-4F06-9897-74F3F4B5C64F}" srcOrd="0" destOrd="0" presId="urn:microsoft.com/office/officeart/2005/8/layout/hierarchy3"/>
    <dgm:cxn modelId="{1834CFE3-9802-4B87-8776-9008A154B884}" type="presParOf" srcId="{E5699650-E590-4F06-9897-74F3F4B5C64F}" destId="{656CB0AD-42AA-440C-9ABC-15F057D1F64A}" srcOrd="0" destOrd="0" presId="urn:microsoft.com/office/officeart/2005/8/layout/hierarchy3"/>
    <dgm:cxn modelId="{F124161F-2E70-4F24-9410-2C0144A48525}" type="presParOf" srcId="{656CB0AD-42AA-440C-9ABC-15F057D1F64A}" destId="{0892582B-BBFD-465D-9611-114165CC4458}" srcOrd="0" destOrd="0" presId="urn:microsoft.com/office/officeart/2005/8/layout/hierarchy3"/>
    <dgm:cxn modelId="{F0CBC755-B01B-49A1-A37B-FAEF99C54A36}" type="presParOf" srcId="{656CB0AD-42AA-440C-9ABC-15F057D1F64A}" destId="{0CC4819C-B903-4CD1-B630-1CDD1D8C6A14}" srcOrd="1" destOrd="0" presId="urn:microsoft.com/office/officeart/2005/8/layout/hierarchy3"/>
    <dgm:cxn modelId="{FF1F2A3B-CDA4-4B0F-A0DA-F856BB3DBA1A}" type="presParOf" srcId="{E5699650-E590-4F06-9897-74F3F4B5C64F}" destId="{FE452280-EA95-4595-AAC1-43D3C706E863}" srcOrd="1" destOrd="0" presId="urn:microsoft.com/office/officeart/2005/8/layout/hierarchy3"/>
    <dgm:cxn modelId="{657C9B87-BB79-4D0C-A885-002E202F8F60}" type="presParOf" srcId="{FE452280-EA95-4595-AAC1-43D3C706E863}" destId="{6EC1C523-85F9-4478-BFB7-4422F37F9040}" srcOrd="0" destOrd="0" presId="urn:microsoft.com/office/officeart/2005/8/layout/hierarchy3"/>
    <dgm:cxn modelId="{3EF2EFF8-FB3E-48ED-9D28-80A39E61353E}" type="presParOf" srcId="{FE452280-EA95-4595-AAC1-43D3C706E863}" destId="{A03235D4-EBF7-47B4-ABAA-9BFA63E6B2FD}" srcOrd="1" destOrd="0" presId="urn:microsoft.com/office/officeart/2005/8/layout/hierarchy3"/>
    <dgm:cxn modelId="{D1CAF37F-771D-462A-ABD7-10EE1D37C37D}" type="presParOf" srcId="{FE452280-EA95-4595-AAC1-43D3C706E863}" destId="{AD4877B0-CF7E-4EE4-BDDB-4F039633A519}" srcOrd="2" destOrd="0" presId="urn:microsoft.com/office/officeart/2005/8/layout/hierarchy3"/>
    <dgm:cxn modelId="{ABB06477-26D0-4FFA-A408-1E8837293978}" type="presParOf" srcId="{FE452280-EA95-4595-AAC1-43D3C706E863}" destId="{774AAE0B-FC1D-451D-9A29-2FC48B507B24}" srcOrd="3" destOrd="0" presId="urn:microsoft.com/office/officeart/2005/8/layout/hierarchy3"/>
    <dgm:cxn modelId="{1B2F41D0-C369-4036-A100-41109C5D752A}" type="presParOf" srcId="{FE452280-EA95-4595-AAC1-43D3C706E863}" destId="{94FFEC58-6602-4446-8DFE-3E61D242ABFD}" srcOrd="4" destOrd="0" presId="urn:microsoft.com/office/officeart/2005/8/layout/hierarchy3"/>
    <dgm:cxn modelId="{51A22A05-6E05-4F0C-8983-D741742C592F}" type="presParOf" srcId="{FE452280-EA95-4595-AAC1-43D3C706E863}" destId="{ACD8A3A0-A827-4A11-A51F-501BB3019F57}" srcOrd="5" destOrd="0" presId="urn:microsoft.com/office/officeart/2005/8/layout/hierarchy3"/>
    <dgm:cxn modelId="{79A5283B-73AC-4C21-A53D-AF3C897DA0B7}" type="presParOf" srcId="{FE452280-EA95-4595-AAC1-43D3C706E863}" destId="{67207DEA-DD23-4D45-8B73-F01D66AC2E58}" srcOrd="6" destOrd="0" presId="urn:microsoft.com/office/officeart/2005/8/layout/hierarchy3"/>
    <dgm:cxn modelId="{0DEDF8D7-8799-4594-B2C2-59B639C4C3B6}" type="presParOf" srcId="{FE452280-EA95-4595-AAC1-43D3C706E863}" destId="{49AB6751-2FF9-4574-A316-E0BBA94D68B9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4DCDBA2E-46B2-484A-B62A-79C1F51977C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721CD18-9BA4-45D7-89FB-CA062C94A89F}">
      <dgm:prSet phldrT="[Text]" custT="1"/>
      <dgm:spPr/>
      <dgm:t>
        <a:bodyPr/>
        <a:lstStyle/>
        <a:p>
          <a:r>
            <a:rPr lang="en-US" sz="2800" dirty="0">
              <a:latin typeface="Corbel" panose="020B0503020204020204" pitchFamily="34" charset="0"/>
            </a:rPr>
            <a:t>Server interaction</a:t>
          </a:r>
          <a:endParaRPr lang="en-GB" sz="2800" dirty="0">
            <a:latin typeface="Corbel" panose="020B0503020204020204" pitchFamily="34" charset="0"/>
          </a:endParaRPr>
        </a:p>
      </dgm:t>
    </dgm:pt>
    <dgm:pt modelId="{E919AD26-9E83-4C3D-8518-EEE55B054F30}" type="parTrans" cxnId="{A56069EB-7D6A-4272-ABE4-573F0C6B85CE}">
      <dgm:prSet/>
      <dgm:spPr/>
      <dgm:t>
        <a:bodyPr/>
        <a:lstStyle/>
        <a:p>
          <a:endParaRPr lang="en-GB"/>
        </a:p>
      </dgm:t>
    </dgm:pt>
    <dgm:pt modelId="{4BE08EFA-385A-47EB-905F-E84F8790D1B5}" type="sibTrans" cxnId="{A56069EB-7D6A-4272-ABE4-573F0C6B85CE}">
      <dgm:prSet/>
      <dgm:spPr/>
      <dgm:t>
        <a:bodyPr/>
        <a:lstStyle/>
        <a:p>
          <a:endParaRPr lang="en-GB"/>
        </a:p>
      </dgm:t>
    </dgm:pt>
    <dgm:pt modelId="{F0812385-6EB8-4779-AA40-D634C1309639}">
      <dgm:prSet phldrT="[Text]" custT="1"/>
      <dgm:spPr/>
      <dgm:t>
        <a:bodyPr/>
        <a:lstStyle/>
        <a:p>
          <a:r>
            <a:rPr lang="en-US" sz="24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Encapsulate all Ajax functionality in an injectable helper</a:t>
          </a:r>
          <a:endParaRPr lang="en-GB" sz="24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</dgm:t>
    </dgm:pt>
    <dgm:pt modelId="{AB73AD4A-E39C-4697-B786-C2F0369847D7}" type="parTrans" cxnId="{7E185052-421A-4247-9709-9851094454A5}">
      <dgm:prSet/>
      <dgm:spPr/>
      <dgm:t>
        <a:bodyPr/>
        <a:lstStyle/>
        <a:p>
          <a:endParaRPr lang="en-GB"/>
        </a:p>
      </dgm:t>
    </dgm:pt>
    <dgm:pt modelId="{BAAF9A5C-FFC4-40D0-BEC7-2E7DAA2A79E9}" type="sibTrans" cxnId="{7E185052-421A-4247-9709-9851094454A5}">
      <dgm:prSet/>
      <dgm:spPr/>
      <dgm:t>
        <a:bodyPr/>
        <a:lstStyle/>
        <a:p>
          <a:endParaRPr lang="en-GB"/>
        </a:p>
      </dgm:t>
    </dgm:pt>
    <dgm:pt modelId="{BA3AA048-D35A-4F13-8436-64D668FF9851}">
      <dgm:prSet phldrT="[Text]" custT="1"/>
      <dgm:spPr/>
      <dgm:t>
        <a:bodyPr/>
        <a:lstStyle/>
        <a:p>
          <a:r>
            <a:rPr lang="en-US" sz="2800" dirty="0">
              <a:latin typeface="Corbel" panose="020B0503020204020204" pitchFamily="34" charset="0"/>
            </a:rPr>
            <a:t>UI component classes</a:t>
          </a:r>
          <a:endParaRPr lang="en-GB" sz="2800" dirty="0">
            <a:latin typeface="Corbel" panose="020B0503020204020204" pitchFamily="34" charset="0"/>
          </a:endParaRPr>
        </a:p>
      </dgm:t>
    </dgm:pt>
    <dgm:pt modelId="{FAEBE0DE-A468-4369-8A69-BAA2C21AC702}" type="parTrans" cxnId="{DD1FD587-2D1A-46F9-AC9A-6765641CF51D}">
      <dgm:prSet/>
      <dgm:spPr/>
      <dgm:t>
        <a:bodyPr/>
        <a:lstStyle/>
        <a:p>
          <a:endParaRPr lang="en-GB"/>
        </a:p>
      </dgm:t>
    </dgm:pt>
    <dgm:pt modelId="{EB528D0D-FF5E-4DAA-8931-34F84F3DF7BD}" type="sibTrans" cxnId="{DD1FD587-2D1A-46F9-AC9A-6765641CF51D}">
      <dgm:prSet/>
      <dgm:spPr/>
      <dgm:t>
        <a:bodyPr/>
        <a:lstStyle/>
        <a:p>
          <a:endParaRPr lang="en-GB"/>
        </a:p>
      </dgm:t>
    </dgm:pt>
    <dgm:pt modelId="{0E2E65A6-B411-4499-87D2-C9B773144483}">
      <dgm:prSet phldrT="[Text]" custT="1"/>
      <dgm:spPr/>
      <dgm:t>
        <a:bodyPr/>
        <a:lstStyle/>
        <a:p>
          <a:r>
            <a:rPr lang="en-US" sz="24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Accept server interaction helpers as parameters in constructors</a:t>
          </a:r>
          <a:endParaRPr lang="en-GB" sz="24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</dgm:t>
    </dgm:pt>
    <dgm:pt modelId="{0162D578-3202-4925-88DA-3D474A82AB48}" type="parTrans" cxnId="{8A83EDF9-EE3D-4C1B-9E4A-1F1CA6480020}">
      <dgm:prSet/>
      <dgm:spPr/>
      <dgm:t>
        <a:bodyPr/>
        <a:lstStyle/>
        <a:p>
          <a:endParaRPr lang="en-GB"/>
        </a:p>
      </dgm:t>
    </dgm:pt>
    <dgm:pt modelId="{E76AF87C-F035-4542-99A0-6878FE3710D0}" type="sibTrans" cxnId="{8A83EDF9-EE3D-4C1B-9E4A-1F1CA6480020}">
      <dgm:prSet/>
      <dgm:spPr/>
      <dgm:t>
        <a:bodyPr/>
        <a:lstStyle/>
        <a:p>
          <a:endParaRPr lang="en-GB"/>
        </a:p>
      </dgm:t>
    </dgm:pt>
    <dgm:pt modelId="{E77F743C-FA04-473F-B182-D35BBBDFAF53}">
      <dgm:prSet phldrT="[Text]" custT="1"/>
      <dgm:spPr/>
      <dgm:t>
        <a:bodyPr/>
        <a:lstStyle/>
        <a:p>
          <a:r>
            <a:rPr lang="en-US" sz="24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Never hardcode server endpoints</a:t>
          </a:r>
          <a:endParaRPr lang="en-GB" sz="24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</dgm:t>
    </dgm:pt>
    <dgm:pt modelId="{E5BC46B0-EB61-4100-AD7D-B6A78FBDC2DA}" type="parTrans" cxnId="{A18D30D3-902E-4FDF-9516-5D2282A98BC6}">
      <dgm:prSet/>
      <dgm:spPr/>
      <dgm:t>
        <a:bodyPr/>
        <a:lstStyle/>
        <a:p>
          <a:endParaRPr lang="en-GB"/>
        </a:p>
      </dgm:t>
    </dgm:pt>
    <dgm:pt modelId="{D6DC1995-7D68-466E-9CBE-9076202E3B50}" type="sibTrans" cxnId="{A18D30D3-902E-4FDF-9516-5D2282A98BC6}">
      <dgm:prSet/>
      <dgm:spPr/>
      <dgm:t>
        <a:bodyPr/>
        <a:lstStyle/>
        <a:p>
          <a:endParaRPr lang="en-GB"/>
        </a:p>
      </dgm:t>
    </dgm:pt>
    <dgm:pt modelId="{48019FB4-8FF9-4837-B157-DF93FA730E4F}">
      <dgm:prSet phldrT="[Text]" custT="1"/>
      <dgm:spPr/>
      <dgm:t>
        <a:bodyPr/>
        <a:lstStyle/>
        <a:p>
          <a:r>
            <a:rPr lang="en-US" sz="24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Don’t talk to the server directly</a:t>
          </a:r>
          <a:endParaRPr lang="en-GB" sz="24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</dgm:t>
    </dgm:pt>
    <dgm:pt modelId="{C08C09CB-322B-4E08-AE73-83BA820ED1C2}" type="parTrans" cxnId="{0FFDCA97-0B2A-4A43-81A8-2FCD9DAB089B}">
      <dgm:prSet/>
      <dgm:spPr/>
      <dgm:t>
        <a:bodyPr/>
        <a:lstStyle/>
        <a:p>
          <a:endParaRPr lang="en-GB"/>
        </a:p>
      </dgm:t>
    </dgm:pt>
    <dgm:pt modelId="{107B0AF6-F40F-4E2D-B86C-D41BB02CBBC6}" type="sibTrans" cxnId="{0FFDCA97-0B2A-4A43-81A8-2FCD9DAB089B}">
      <dgm:prSet/>
      <dgm:spPr/>
      <dgm:t>
        <a:bodyPr/>
        <a:lstStyle/>
        <a:p>
          <a:endParaRPr lang="en-GB"/>
        </a:p>
      </dgm:t>
    </dgm:pt>
    <dgm:pt modelId="{7B172260-E7BC-4F89-A53D-B661B2AF5B17}">
      <dgm:prSet phldrT="[Text]" custT="1"/>
      <dgm:spPr/>
      <dgm:t>
        <a:bodyPr/>
        <a:lstStyle/>
        <a:p>
          <a:r>
            <a:rPr lang="en-US" sz="2400" dirty="0">
              <a:latin typeface="Corbel" panose="020B0503020204020204" pitchFamily="34" charset="0"/>
            </a:rPr>
            <a:t>Accept a DOM element in the constructor</a:t>
          </a:r>
          <a:endParaRPr lang="en-GB" sz="2400" dirty="0">
            <a:latin typeface="Corbel" panose="020B0503020204020204" pitchFamily="34" charset="0"/>
          </a:endParaRPr>
        </a:p>
      </dgm:t>
    </dgm:pt>
    <dgm:pt modelId="{F3CE8B29-1FBF-4F14-82E7-464C2C0AB18B}" type="parTrans" cxnId="{E88527B0-487C-4609-BD2B-8D8BCDDFADCB}">
      <dgm:prSet/>
      <dgm:spPr/>
      <dgm:t>
        <a:bodyPr/>
        <a:lstStyle/>
        <a:p>
          <a:endParaRPr lang="en-GB"/>
        </a:p>
      </dgm:t>
    </dgm:pt>
    <dgm:pt modelId="{29DC0A23-D4FE-4DD4-80D7-FE589A9F24ED}" type="sibTrans" cxnId="{E88527B0-487C-4609-BD2B-8D8BCDDFADCB}">
      <dgm:prSet/>
      <dgm:spPr/>
      <dgm:t>
        <a:bodyPr/>
        <a:lstStyle/>
        <a:p>
          <a:endParaRPr lang="en-GB"/>
        </a:p>
      </dgm:t>
    </dgm:pt>
    <dgm:pt modelId="{C26FA6E6-77E8-4AC6-BA8F-13408EE53D8A}">
      <dgm:prSet custT="1"/>
      <dgm:spPr/>
      <dgm:t>
        <a:bodyPr/>
        <a:lstStyle/>
        <a:p>
          <a:r>
            <a:rPr lang="en-US" sz="2400" dirty="0">
              <a:latin typeface="Corbel" panose="020B0503020204020204" pitchFamily="34" charset="0"/>
            </a:rPr>
            <a:t>Scope all actions to it’s DOM element</a:t>
          </a:r>
          <a:endParaRPr lang="en-GB" sz="2400" dirty="0">
            <a:latin typeface="Corbel" panose="020B0503020204020204" pitchFamily="34" charset="0"/>
          </a:endParaRPr>
        </a:p>
      </dgm:t>
    </dgm:pt>
    <dgm:pt modelId="{0A0957D4-175C-4AE2-97DB-F8B401E3DC83}" type="parTrans" cxnId="{CFA29917-82F9-4AC8-B578-2ED1811BD043}">
      <dgm:prSet/>
      <dgm:spPr/>
      <dgm:t>
        <a:bodyPr/>
        <a:lstStyle/>
        <a:p>
          <a:endParaRPr lang="en-GB"/>
        </a:p>
      </dgm:t>
    </dgm:pt>
    <dgm:pt modelId="{C0118876-9F1F-4050-AA1F-7CD53EE216E4}" type="sibTrans" cxnId="{CFA29917-82F9-4AC8-B578-2ED1811BD043}">
      <dgm:prSet/>
      <dgm:spPr/>
      <dgm:t>
        <a:bodyPr/>
        <a:lstStyle/>
        <a:p>
          <a:endParaRPr lang="en-GB"/>
        </a:p>
      </dgm:t>
    </dgm:pt>
    <dgm:pt modelId="{02B04995-DB62-42AD-9CE2-533CC06D36F3}">
      <dgm:prSet phldrT="[Text]" custT="1"/>
      <dgm:spPr/>
      <dgm:t>
        <a:bodyPr/>
        <a:lstStyle/>
        <a:p>
          <a:r>
            <a:rPr lang="en-US" sz="24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Accept interface injection, not concrete classes</a:t>
          </a:r>
          <a:endParaRPr lang="en-GB" sz="24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</dgm:t>
    </dgm:pt>
    <dgm:pt modelId="{A517EF47-BCFF-43C6-BF13-7C3C8FC6BF0C}" type="parTrans" cxnId="{587F40EF-A062-45CE-8DAE-CAD9D93B5174}">
      <dgm:prSet/>
      <dgm:spPr/>
      <dgm:t>
        <a:bodyPr/>
        <a:lstStyle/>
        <a:p>
          <a:endParaRPr lang="en-GB"/>
        </a:p>
      </dgm:t>
    </dgm:pt>
    <dgm:pt modelId="{471499A0-E208-4764-B24D-D092E4D44428}" type="sibTrans" cxnId="{587F40EF-A062-45CE-8DAE-CAD9D93B5174}">
      <dgm:prSet/>
      <dgm:spPr/>
      <dgm:t>
        <a:bodyPr/>
        <a:lstStyle/>
        <a:p>
          <a:endParaRPr lang="en-GB"/>
        </a:p>
      </dgm:t>
    </dgm:pt>
    <dgm:pt modelId="{8182BD4E-64EC-4E1D-9576-FF0268E3BF0C}">
      <dgm:prSet phldrT="[Text]" custT="1"/>
      <dgm:spPr/>
      <dgm:t>
        <a:bodyPr/>
        <a:lstStyle/>
        <a:p>
          <a:endParaRPr lang="en-GB" sz="2400" dirty="0">
            <a:latin typeface="Corbel" panose="020B0503020204020204" pitchFamily="34" charset="0"/>
          </a:endParaRPr>
        </a:p>
      </dgm:t>
    </dgm:pt>
    <dgm:pt modelId="{EC988538-EA83-455F-B248-A70B6A37969B}" type="parTrans" cxnId="{204821C2-5699-4F1B-829B-CD625DFCF442}">
      <dgm:prSet/>
      <dgm:spPr/>
      <dgm:t>
        <a:bodyPr/>
        <a:lstStyle/>
        <a:p>
          <a:endParaRPr lang="en-GB"/>
        </a:p>
      </dgm:t>
    </dgm:pt>
    <dgm:pt modelId="{1465E55E-80E9-4AE8-8FCB-E52EA67895FB}" type="sibTrans" cxnId="{204821C2-5699-4F1B-829B-CD625DFCF442}">
      <dgm:prSet/>
      <dgm:spPr/>
      <dgm:t>
        <a:bodyPr/>
        <a:lstStyle/>
        <a:p>
          <a:endParaRPr lang="en-GB"/>
        </a:p>
      </dgm:t>
    </dgm:pt>
    <dgm:pt modelId="{331A6451-28DE-4F3F-A131-27600D98B980}" type="pres">
      <dgm:prSet presAssocID="{4DCDBA2E-46B2-484A-B62A-79C1F51977C2}" presName="linear" presStyleCnt="0">
        <dgm:presLayoutVars>
          <dgm:dir/>
          <dgm:animLvl val="lvl"/>
          <dgm:resizeHandles val="exact"/>
        </dgm:presLayoutVars>
      </dgm:prSet>
      <dgm:spPr/>
    </dgm:pt>
    <dgm:pt modelId="{81C9328B-DF0D-468E-B3A5-DB109849C723}" type="pres">
      <dgm:prSet presAssocID="{1721CD18-9BA4-45D7-89FB-CA062C94A89F}" presName="parentLin" presStyleCnt="0"/>
      <dgm:spPr/>
    </dgm:pt>
    <dgm:pt modelId="{0C85CA81-4ABE-4ADB-813C-A64C437F9F3D}" type="pres">
      <dgm:prSet presAssocID="{1721CD18-9BA4-45D7-89FB-CA062C94A89F}" presName="parentLeftMargin" presStyleLbl="node1" presStyleIdx="0" presStyleCnt="2"/>
      <dgm:spPr/>
    </dgm:pt>
    <dgm:pt modelId="{317E6ABE-C522-4673-A4C6-BBDC4145B8B9}" type="pres">
      <dgm:prSet presAssocID="{1721CD18-9BA4-45D7-89FB-CA062C94A89F}" presName="parentText" presStyleLbl="node1" presStyleIdx="0" presStyleCnt="2" custScaleY="80755">
        <dgm:presLayoutVars>
          <dgm:chMax val="0"/>
          <dgm:bulletEnabled val="1"/>
        </dgm:presLayoutVars>
      </dgm:prSet>
      <dgm:spPr/>
    </dgm:pt>
    <dgm:pt modelId="{D1B3773A-AF3F-4BBC-889A-D11B0D77FE7D}" type="pres">
      <dgm:prSet presAssocID="{1721CD18-9BA4-45D7-89FB-CA062C94A89F}" presName="negativeSpace" presStyleCnt="0"/>
      <dgm:spPr/>
    </dgm:pt>
    <dgm:pt modelId="{C536BFD0-461E-4E5F-A3CF-CF05D5F8C45B}" type="pres">
      <dgm:prSet presAssocID="{1721CD18-9BA4-45D7-89FB-CA062C94A89F}" presName="childText" presStyleLbl="conFgAcc1" presStyleIdx="0" presStyleCnt="2">
        <dgm:presLayoutVars>
          <dgm:bulletEnabled val="1"/>
        </dgm:presLayoutVars>
      </dgm:prSet>
      <dgm:spPr/>
    </dgm:pt>
    <dgm:pt modelId="{37CFD6F1-5CA2-4F0F-BFDF-79944022DD1F}" type="pres">
      <dgm:prSet presAssocID="{4BE08EFA-385A-47EB-905F-E84F8790D1B5}" presName="spaceBetweenRectangles" presStyleCnt="0"/>
      <dgm:spPr/>
    </dgm:pt>
    <dgm:pt modelId="{14947ADE-666E-494D-9414-7FE5885BE519}" type="pres">
      <dgm:prSet presAssocID="{BA3AA048-D35A-4F13-8436-64D668FF9851}" presName="parentLin" presStyleCnt="0"/>
      <dgm:spPr/>
    </dgm:pt>
    <dgm:pt modelId="{BAF85298-CD33-46A0-ACBF-A97538ED76C2}" type="pres">
      <dgm:prSet presAssocID="{BA3AA048-D35A-4F13-8436-64D668FF9851}" presName="parentLeftMargin" presStyleLbl="node1" presStyleIdx="0" presStyleCnt="2"/>
      <dgm:spPr/>
    </dgm:pt>
    <dgm:pt modelId="{37DDD264-32F1-44F6-9C4C-477C57DF2012}" type="pres">
      <dgm:prSet presAssocID="{BA3AA048-D35A-4F13-8436-64D668FF9851}" presName="parentText" presStyleLbl="node1" presStyleIdx="1" presStyleCnt="2" custScaleY="80080">
        <dgm:presLayoutVars>
          <dgm:chMax val="0"/>
          <dgm:bulletEnabled val="1"/>
        </dgm:presLayoutVars>
      </dgm:prSet>
      <dgm:spPr/>
    </dgm:pt>
    <dgm:pt modelId="{E0E99B32-644C-44C9-9523-AF3AC9E9C0E3}" type="pres">
      <dgm:prSet presAssocID="{BA3AA048-D35A-4F13-8436-64D668FF9851}" presName="negativeSpace" presStyleCnt="0"/>
      <dgm:spPr/>
    </dgm:pt>
    <dgm:pt modelId="{5BFABD0E-2703-46D8-B481-F1906B39FF47}" type="pres">
      <dgm:prSet presAssocID="{BA3AA048-D35A-4F13-8436-64D668FF985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FA29917-82F9-4AC8-B578-2ED1811BD043}" srcId="{BA3AA048-D35A-4F13-8436-64D668FF9851}" destId="{C26FA6E6-77E8-4AC6-BA8F-13408EE53D8A}" srcOrd="5" destOrd="0" parTransId="{0A0957D4-175C-4AE2-97DB-F8B401E3DC83}" sibTransId="{C0118876-9F1F-4050-AA1F-7CD53EE216E4}"/>
    <dgm:cxn modelId="{E75E3D1A-DFB1-4C7D-963D-FCD90860D537}" type="presOf" srcId="{BA3AA048-D35A-4F13-8436-64D668FF9851}" destId="{37DDD264-32F1-44F6-9C4C-477C57DF2012}" srcOrd="1" destOrd="0" presId="urn:microsoft.com/office/officeart/2005/8/layout/list1"/>
    <dgm:cxn modelId="{0B258464-9D7B-41E9-9AAB-3702C40007EA}" type="presOf" srcId="{1721CD18-9BA4-45D7-89FB-CA062C94A89F}" destId="{317E6ABE-C522-4673-A4C6-BBDC4145B8B9}" srcOrd="1" destOrd="0" presId="urn:microsoft.com/office/officeart/2005/8/layout/list1"/>
    <dgm:cxn modelId="{7E185052-421A-4247-9709-9851094454A5}" srcId="{1721CD18-9BA4-45D7-89FB-CA062C94A89F}" destId="{F0812385-6EB8-4779-AA40-D634C1309639}" srcOrd="0" destOrd="0" parTransId="{AB73AD4A-E39C-4697-B786-C2F0369847D7}" sibTransId="{BAAF9A5C-FFC4-40D0-BEC7-2E7DAA2A79E9}"/>
    <dgm:cxn modelId="{B763E758-E923-4B1A-8BB2-AB7EA2593BF9}" type="presOf" srcId="{8182BD4E-64EC-4E1D-9576-FF0268E3BF0C}" destId="{5BFABD0E-2703-46D8-B481-F1906B39FF47}" srcOrd="0" destOrd="3" presId="urn:microsoft.com/office/officeart/2005/8/layout/list1"/>
    <dgm:cxn modelId="{9215E159-EEC4-4A70-B637-DB1C6D500F71}" type="presOf" srcId="{7B172260-E7BC-4F89-A53D-B661B2AF5B17}" destId="{5BFABD0E-2703-46D8-B481-F1906B39FF47}" srcOrd="0" destOrd="4" presId="urn:microsoft.com/office/officeart/2005/8/layout/list1"/>
    <dgm:cxn modelId="{ACBE7E7C-4726-4DE4-A188-4132D1AFA9D7}" type="presOf" srcId="{48019FB4-8FF9-4837-B157-DF93FA730E4F}" destId="{5BFABD0E-2703-46D8-B481-F1906B39FF47}" srcOrd="0" destOrd="1" presId="urn:microsoft.com/office/officeart/2005/8/layout/list1"/>
    <dgm:cxn modelId="{DD1FD587-2D1A-46F9-AC9A-6765641CF51D}" srcId="{4DCDBA2E-46B2-484A-B62A-79C1F51977C2}" destId="{BA3AA048-D35A-4F13-8436-64D668FF9851}" srcOrd="1" destOrd="0" parTransId="{FAEBE0DE-A468-4369-8A69-BAA2C21AC702}" sibTransId="{EB528D0D-FF5E-4DAA-8931-34F84F3DF7BD}"/>
    <dgm:cxn modelId="{CD6DD28C-4DD7-429F-B61F-CD85E662277A}" type="presOf" srcId="{1721CD18-9BA4-45D7-89FB-CA062C94A89F}" destId="{0C85CA81-4ABE-4ADB-813C-A64C437F9F3D}" srcOrd="0" destOrd="0" presId="urn:microsoft.com/office/officeart/2005/8/layout/list1"/>
    <dgm:cxn modelId="{109E5597-6DCB-4B82-8ECB-ACB5C3A045F5}" type="presOf" srcId="{E77F743C-FA04-473F-B182-D35BBBDFAF53}" destId="{C536BFD0-461E-4E5F-A3CF-CF05D5F8C45B}" srcOrd="0" destOrd="1" presId="urn:microsoft.com/office/officeart/2005/8/layout/list1"/>
    <dgm:cxn modelId="{0FFDCA97-0B2A-4A43-81A8-2FCD9DAB089B}" srcId="{BA3AA048-D35A-4F13-8436-64D668FF9851}" destId="{48019FB4-8FF9-4837-B157-DF93FA730E4F}" srcOrd="1" destOrd="0" parTransId="{C08C09CB-322B-4E08-AE73-83BA820ED1C2}" sibTransId="{107B0AF6-F40F-4E2D-B86C-D41BB02CBBC6}"/>
    <dgm:cxn modelId="{8658CA9F-57FE-419E-BEA7-32B28B611956}" type="presOf" srcId="{4DCDBA2E-46B2-484A-B62A-79C1F51977C2}" destId="{331A6451-28DE-4F3F-A131-27600D98B980}" srcOrd="0" destOrd="0" presId="urn:microsoft.com/office/officeart/2005/8/layout/list1"/>
    <dgm:cxn modelId="{E88527B0-487C-4609-BD2B-8D8BCDDFADCB}" srcId="{BA3AA048-D35A-4F13-8436-64D668FF9851}" destId="{7B172260-E7BC-4F89-A53D-B661B2AF5B17}" srcOrd="4" destOrd="0" parTransId="{F3CE8B29-1FBF-4F14-82E7-464C2C0AB18B}" sibTransId="{29DC0A23-D4FE-4DD4-80D7-FE589A9F24ED}"/>
    <dgm:cxn modelId="{0779C5BE-CE83-43CF-A3B7-54451EAC1294}" type="presOf" srcId="{02B04995-DB62-42AD-9CE2-533CC06D36F3}" destId="{5BFABD0E-2703-46D8-B481-F1906B39FF47}" srcOrd="0" destOrd="2" presId="urn:microsoft.com/office/officeart/2005/8/layout/list1"/>
    <dgm:cxn modelId="{204821C2-5699-4F1B-829B-CD625DFCF442}" srcId="{BA3AA048-D35A-4F13-8436-64D668FF9851}" destId="{8182BD4E-64EC-4E1D-9576-FF0268E3BF0C}" srcOrd="3" destOrd="0" parTransId="{EC988538-EA83-455F-B248-A70B6A37969B}" sibTransId="{1465E55E-80E9-4AE8-8FCB-E52EA67895FB}"/>
    <dgm:cxn modelId="{A18D30D3-902E-4FDF-9516-5D2282A98BC6}" srcId="{1721CD18-9BA4-45D7-89FB-CA062C94A89F}" destId="{E77F743C-FA04-473F-B182-D35BBBDFAF53}" srcOrd="1" destOrd="0" parTransId="{E5BC46B0-EB61-4100-AD7D-B6A78FBDC2DA}" sibTransId="{D6DC1995-7D68-466E-9CBE-9076202E3B50}"/>
    <dgm:cxn modelId="{3D87E6DE-A115-4232-BB86-4C69A92ADBF3}" type="presOf" srcId="{0E2E65A6-B411-4499-87D2-C9B773144483}" destId="{5BFABD0E-2703-46D8-B481-F1906B39FF47}" srcOrd="0" destOrd="0" presId="urn:microsoft.com/office/officeart/2005/8/layout/list1"/>
    <dgm:cxn modelId="{BC1F2EE4-2E92-4A86-86F1-7D82B97E38B7}" type="presOf" srcId="{BA3AA048-D35A-4F13-8436-64D668FF9851}" destId="{BAF85298-CD33-46A0-ACBF-A97538ED76C2}" srcOrd="0" destOrd="0" presId="urn:microsoft.com/office/officeart/2005/8/layout/list1"/>
    <dgm:cxn modelId="{876E0EE6-F1BA-4FDF-9E76-ADC89EE79694}" type="presOf" srcId="{C26FA6E6-77E8-4AC6-BA8F-13408EE53D8A}" destId="{5BFABD0E-2703-46D8-B481-F1906B39FF47}" srcOrd="0" destOrd="5" presId="urn:microsoft.com/office/officeart/2005/8/layout/list1"/>
    <dgm:cxn modelId="{A56069EB-7D6A-4272-ABE4-573F0C6B85CE}" srcId="{4DCDBA2E-46B2-484A-B62A-79C1F51977C2}" destId="{1721CD18-9BA4-45D7-89FB-CA062C94A89F}" srcOrd="0" destOrd="0" parTransId="{E919AD26-9E83-4C3D-8518-EEE55B054F30}" sibTransId="{4BE08EFA-385A-47EB-905F-E84F8790D1B5}"/>
    <dgm:cxn modelId="{587F40EF-A062-45CE-8DAE-CAD9D93B5174}" srcId="{BA3AA048-D35A-4F13-8436-64D668FF9851}" destId="{02B04995-DB62-42AD-9CE2-533CC06D36F3}" srcOrd="2" destOrd="0" parTransId="{A517EF47-BCFF-43C6-BF13-7C3C8FC6BF0C}" sibTransId="{471499A0-E208-4764-B24D-D092E4D44428}"/>
    <dgm:cxn modelId="{C5A7A0F9-A902-4540-B4A8-8014F1B25479}" type="presOf" srcId="{F0812385-6EB8-4779-AA40-D634C1309639}" destId="{C536BFD0-461E-4E5F-A3CF-CF05D5F8C45B}" srcOrd="0" destOrd="0" presId="urn:microsoft.com/office/officeart/2005/8/layout/list1"/>
    <dgm:cxn modelId="{8A83EDF9-EE3D-4C1B-9E4A-1F1CA6480020}" srcId="{BA3AA048-D35A-4F13-8436-64D668FF9851}" destId="{0E2E65A6-B411-4499-87D2-C9B773144483}" srcOrd="0" destOrd="0" parTransId="{0162D578-3202-4925-88DA-3D474A82AB48}" sibTransId="{E76AF87C-F035-4542-99A0-6878FE3710D0}"/>
    <dgm:cxn modelId="{15EC9912-F0EC-4CEE-88BC-D5B44099135C}" type="presParOf" srcId="{331A6451-28DE-4F3F-A131-27600D98B980}" destId="{81C9328B-DF0D-468E-B3A5-DB109849C723}" srcOrd="0" destOrd="0" presId="urn:microsoft.com/office/officeart/2005/8/layout/list1"/>
    <dgm:cxn modelId="{5EF0B18C-133B-47B4-B8BA-5CC2F255CAAB}" type="presParOf" srcId="{81C9328B-DF0D-468E-B3A5-DB109849C723}" destId="{0C85CA81-4ABE-4ADB-813C-A64C437F9F3D}" srcOrd="0" destOrd="0" presId="urn:microsoft.com/office/officeart/2005/8/layout/list1"/>
    <dgm:cxn modelId="{9478CE95-CA9E-4704-B141-6F43D806DBC2}" type="presParOf" srcId="{81C9328B-DF0D-468E-B3A5-DB109849C723}" destId="{317E6ABE-C522-4673-A4C6-BBDC4145B8B9}" srcOrd="1" destOrd="0" presId="urn:microsoft.com/office/officeart/2005/8/layout/list1"/>
    <dgm:cxn modelId="{8930245A-1C6C-4708-8B6C-192655101223}" type="presParOf" srcId="{331A6451-28DE-4F3F-A131-27600D98B980}" destId="{D1B3773A-AF3F-4BBC-889A-D11B0D77FE7D}" srcOrd="1" destOrd="0" presId="urn:microsoft.com/office/officeart/2005/8/layout/list1"/>
    <dgm:cxn modelId="{AD6899CC-D6B4-4FC2-BA7F-BDD71CFFDEA4}" type="presParOf" srcId="{331A6451-28DE-4F3F-A131-27600D98B980}" destId="{C536BFD0-461E-4E5F-A3CF-CF05D5F8C45B}" srcOrd="2" destOrd="0" presId="urn:microsoft.com/office/officeart/2005/8/layout/list1"/>
    <dgm:cxn modelId="{8CEED207-1B7D-45F9-AF5D-CA06D1B49013}" type="presParOf" srcId="{331A6451-28DE-4F3F-A131-27600D98B980}" destId="{37CFD6F1-5CA2-4F0F-BFDF-79944022DD1F}" srcOrd="3" destOrd="0" presId="urn:microsoft.com/office/officeart/2005/8/layout/list1"/>
    <dgm:cxn modelId="{C6B39541-A440-43CE-AD28-749C49EC2657}" type="presParOf" srcId="{331A6451-28DE-4F3F-A131-27600D98B980}" destId="{14947ADE-666E-494D-9414-7FE5885BE519}" srcOrd="4" destOrd="0" presId="urn:microsoft.com/office/officeart/2005/8/layout/list1"/>
    <dgm:cxn modelId="{A90A7977-AF8D-498A-A4C4-2094C9027E7B}" type="presParOf" srcId="{14947ADE-666E-494D-9414-7FE5885BE519}" destId="{BAF85298-CD33-46A0-ACBF-A97538ED76C2}" srcOrd="0" destOrd="0" presId="urn:microsoft.com/office/officeart/2005/8/layout/list1"/>
    <dgm:cxn modelId="{C816B9CA-02A5-4297-82F9-5DB0BFA0DE5D}" type="presParOf" srcId="{14947ADE-666E-494D-9414-7FE5885BE519}" destId="{37DDD264-32F1-44F6-9C4C-477C57DF2012}" srcOrd="1" destOrd="0" presId="urn:microsoft.com/office/officeart/2005/8/layout/list1"/>
    <dgm:cxn modelId="{B223D651-7183-40BD-97A1-8874AF3EEB21}" type="presParOf" srcId="{331A6451-28DE-4F3F-A131-27600D98B980}" destId="{E0E99B32-644C-44C9-9523-AF3AC9E9C0E3}" srcOrd="5" destOrd="0" presId="urn:microsoft.com/office/officeart/2005/8/layout/list1"/>
    <dgm:cxn modelId="{F629F0CA-73F3-4134-BA5F-E3A3A36C50CF}" type="presParOf" srcId="{331A6451-28DE-4F3F-A131-27600D98B980}" destId="{5BFABD0E-2703-46D8-B481-F1906B39FF4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53A49078-D2B0-46D7-8BED-7470CDBCAAF7}" type="doc">
      <dgm:prSet loTypeId="urn:microsoft.com/office/officeart/2011/layout/HexagonRadial" loCatId="cycle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9A7D0D97-131F-4A81-B83F-9E2465F22680}">
      <dgm:prSet phldrT="[Text]"/>
      <dgm:spPr/>
      <dgm:t>
        <a:bodyPr/>
        <a:lstStyle/>
        <a:p>
          <a:endParaRPr lang="en-GB" dirty="0">
            <a:latin typeface="Corbel" panose="020B0503020204020204" pitchFamily="34" charset="0"/>
          </a:endParaRPr>
        </a:p>
      </dgm:t>
    </dgm:pt>
    <dgm:pt modelId="{6E88FB7B-488C-4E92-A173-42F8CD719F80}" type="parTrans" cxnId="{7057C16E-22F9-4F5C-9E7D-0F3E583C24C9}">
      <dgm:prSet/>
      <dgm:spPr/>
      <dgm:t>
        <a:bodyPr/>
        <a:lstStyle/>
        <a:p>
          <a:endParaRPr lang="en-GB"/>
        </a:p>
      </dgm:t>
    </dgm:pt>
    <dgm:pt modelId="{FD38C37C-40DD-4662-8F45-5F20722AA2F2}" type="sibTrans" cxnId="{7057C16E-22F9-4F5C-9E7D-0F3E583C24C9}">
      <dgm:prSet/>
      <dgm:spPr/>
      <dgm:t>
        <a:bodyPr/>
        <a:lstStyle/>
        <a:p>
          <a:endParaRPr lang="en-GB"/>
        </a:p>
      </dgm:t>
    </dgm:pt>
    <dgm:pt modelId="{BDB17642-E6E5-49D0-B987-AA0E3823E449}">
      <dgm:prSet phldrT="[Text]"/>
      <dgm:spPr/>
      <dgm:t>
        <a:bodyPr/>
        <a:lstStyle/>
        <a:p>
          <a:endParaRPr lang="en-GB" dirty="0">
            <a:latin typeface="Corbel" panose="020B0503020204020204" pitchFamily="34" charset="0"/>
          </a:endParaRPr>
        </a:p>
      </dgm:t>
    </dgm:pt>
    <dgm:pt modelId="{EDCB2F98-F224-4EC2-B90A-47A2C70E4BB4}" type="parTrans" cxnId="{99E1E4BB-3D94-4D96-AD86-BB6C6DD18F07}">
      <dgm:prSet/>
      <dgm:spPr/>
      <dgm:t>
        <a:bodyPr/>
        <a:lstStyle/>
        <a:p>
          <a:endParaRPr lang="en-GB"/>
        </a:p>
      </dgm:t>
    </dgm:pt>
    <dgm:pt modelId="{CB20582C-0CCE-4097-91A9-64709AAB62B6}" type="sibTrans" cxnId="{99E1E4BB-3D94-4D96-AD86-BB6C6DD18F07}">
      <dgm:prSet/>
      <dgm:spPr/>
      <dgm:t>
        <a:bodyPr/>
        <a:lstStyle/>
        <a:p>
          <a:endParaRPr lang="en-GB"/>
        </a:p>
      </dgm:t>
    </dgm:pt>
    <dgm:pt modelId="{2F7FA49D-13CE-4469-9C95-86A46524127A}">
      <dgm:prSet phldrT="[Text]"/>
      <dgm:spPr/>
      <dgm:t>
        <a:bodyPr/>
        <a:lstStyle/>
        <a:p>
          <a:endParaRPr lang="en-GB" dirty="0">
            <a:latin typeface="Corbel" panose="020B0503020204020204" pitchFamily="34" charset="0"/>
          </a:endParaRPr>
        </a:p>
      </dgm:t>
    </dgm:pt>
    <dgm:pt modelId="{6FD07393-94E5-4DBD-A96B-068E4F7B02A0}" type="parTrans" cxnId="{0CDC8564-7D6C-4E61-AF3B-2C7847D2470E}">
      <dgm:prSet/>
      <dgm:spPr/>
      <dgm:t>
        <a:bodyPr/>
        <a:lstStyle/>
        <a:p>
          <a:endParaRPr lang="en-GB"/>
        </a:p>
      </dgm:t>
    </dgm:pt>
    <dgm:pt modelId="{447FEF6A-3855-4B1A-947C-2C9794466709}" type="sibTrans" cxnId="{0CDC8564-7D6C-4E61-AF3B-2C7847D2470E}">
      <dgm:prSet/>
      <dgm:spPr/>
      <dgm:t>
        <a:bodyPr/>
        <a:lstStyle/>
        <a:p>
          <a:endParaRPr lang="en-GB"/>
        </a:p>
      </dgm:t>
    </dgm:pt>
    <dgm:pt modelId="{CB8BF8A2-8041-4AC3-803B-2B2BA44AA17C}">
      <dgm:prSet phldrT="[Text]"/>
      <dgm:spPr/>
      <dgm:t>
        <a:bodyPr/>
        <a:lstStyle/>
        <a:p>
          <a:endParaRPr lang="en-GB" dirty="0">
            <a:latin typeface="Corbel" panose="020B0503020204020204" pitchFamily="34" charset="0"/>
          </a:endParaRPr>
        </a:p>
      </dgm:t>
    </dgm:pt>
    <dgm:pt modelId="{21A4E275-F527-4584-8CE4-77AFC3E05C2E}" type="parTrans" cxnId="{16CACB4D-93AB-4DAC-9F51-6E2D56524DBF}">
      <dgm:prSet/>
      <dgm:spPr/>
      <dgm:t>
        <a:bodyPr/>
        <a:lstStyle/>
        <a:p>
          <a:endParaRPr lang="en-GB"/>
        </a:p>
      </dgm:t>
    </dgm:pt>
    <dgm:pt modelId="{E35042C9-B1F3-47C3-BF02-BCD240D6E997}" type="sibTrans" cxnId="{16CACB4D-93AB-4DAC-9F51-6E2D56524DBF}">
      <dgm:prSet/>
      <dgm:spPr/>
      <dgm:t>
        <a:bodyPr/>
        <a:lstStyle/>
        <a:p>
          <a:endParaRPr lang="en-GB"/>
        </a:p>
      </dgm:t>
    </dgm:pt>
    <dgm:pt modelId="{9E35F639-B6A6-4E2D-9CDC-3423C5FE3C3B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GB" dirty="0">
            <a:latin typeface="Corbel" panose="020B0503020204020204" pitchFamily="34" charset="0"/>
          </a:endParaRPr>
        </a:p>
      </dgm:t>
    </dgm:pt>
    <dgm:pt modelId="{86D8E9A3-3381-41F5-A7FE-4B949B976AB2}" type="sibTrans" cxnId="{F44C5624-318E-438D-9D3E-7B9BF644F7BA}">
      <dgm:prSet/>
      <dgm:spPr/>
      <dgm:t>
        <a:bodyPr/>
        <a:lstStyle/>
        <a:p>
          <a:endParaRPr lang="en-GB"/>
        </a:p>
      </dgm:t>
    </dgm:pt>
    <dgm:pt modelId="{547619B6-59E3-43AA-969F-52E097E4FF58}" type="parTrans" cxnId="{F44C5624-318E-438D-9D3E-7B9BF644F7BA}">
      <dgm:prSet/>
      <dgm:spPr/>
      <dgm:t>
        <a:bodyPr/>
        <a:lstStyle/>
        <a:p>
          <a:endParaRPr lang="en-GB"/>
        </a:p>
      </dgm:t>
    </dgm:pt>
    <dgm:pt modelId="{B4BD9430-AC91-4BC8-B3F3-E204BCA1A581}" type="pres">
      <dgm:prSet presAssocID="{53A49078-D2B0-46D7-8BED-7470CDBCAAF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8A28A88-BE89-494E-9C27-3E1633029A42}" type="pres">
      <dgm:prSet presAssocID="{9E35F639-B6A6-4E2D-9CDC-3423C5FE3C3B}" presName="Parent" presStyleLbl="node0" presStyleIdx="0" presStyleCnt="1">
        <dgm:presLayoutVars>
          <dgm:chMax val="6"/>
          <dgm:chPref val="6"/>
        </dgm:presLayoutVars>
      </dgm:prSet>
      <dgm:spPr/>
    </dgm:pt>
    <dgm:pt modelId="{3A91DEF5-6D1D-4E4A-92DD-5EBB46A602A9}" type="pres">
      <dgm:prSet presAssocID="{9A7D0D97-131F-4A81-B83F-9E2465F22680}" presName="Accent1" presStyleCnt="0"/>
      <dgm:spPr/>
    </dgm:pt>
    <dgm:pt modelId="{A0BCFE0D-7A34-45C1-A65E-FA1024AEE759}" type="pres">
      <dgm:prSet presAssocID="{9A7D0D97-131F-4A81-B83F-9E2465F22680}" presName="Accent" presStyleLbl="bgShp" presStyleIdx="0" presStyleCnt="4"/>
      <dgm:spPr/>
    </dgm:pt>
    <dgm:pt modelId="{932D56FA-7444-4067-A04D-081A0447E97F}" type="pres">
      <dgm:prSet presAssocID="{9A7D0D97-131F-4A81-B83F-9E2465F22680}" presName="Chil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7F0005D-86CA-4BF7-AB05-F67C4DFDE503}" type="pres">
      <dgm:prSet presAssocID="{BDB17642-E6E5-49D0-B987-AA0E3823E449}" presName="Accent2" presStyleCnt="0"/>
      <dgm:spPr/>
    </dgm:pt>
    <dgm:pt modelId="{1E0030D8-712E-419A-BC3B-0592BC0B7042}" type="pres">
      <dgm:prSet presAssocID="{BDB17642-E6E5-49D0-B987-AA0E3823E449}" presName="Accent" presStyleLbl="bgShp" presStyleIdx="1" presStyleCnt="4"/>
      <dgm:spPr>
        <a:solidFill>
          <a:schemeClr val="accent5"/>
        </a:solidFill>
      </dgm:spPr>
    </dgm:pt>
    <dgm:pt modelId="{9A6C555F-DEAC-4EAB-A6F1-74478B902859}" type="pres">
      <dgm:prSet presAssocID="{BDB17642-E6E5-49D0-B987-AA0E3823E449}" presName="Chil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3B17258-0F53-4FE4-A5A9-7B93B4968896}" type="pres">
      <dgm:prSet presAssocID="{2F7FA49D-13CE-4469-9C95-86A46524127A}" presName="Accent3" presStyleCnt="0"/>
      <dgm:spPr/>
    </dgm:pt>
    <dgm:pt modelId="{BF55C218-3EAC-4677-AB46-4600976ACBA2}" type="pres">
      <dgm:prSet presAssocID="{2F7FA49D-13CE-4469-9C95-86A46524127A}" presName="Accent" presStyleLbl="bgShp" presStyleIdx="2" presStyleCnt="4"/>
      <dgm:spPr>
        <a:solidFill>
          <a:schemeClr val="accent3"/>
        </a:solidFill>
      </dgm:spPr>
    </dgm:pt>
    <dgm:pt modelId="{9C7C5439-58BB-4F55-8E92-DCD0725802F4}" type="pres">
      <dgm:prSet presAssocID="{2F7FA49D-13CE-4469-9C95-86A46524127A}" presName="Chil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B34C2BF-899F-4170-9F9F-55C1C948C4B7}" type="pres">
      <dgm:prSet presAssocID="{CB8BF8A2-8041-4AC3-803B-2B2BA44AA17C}" presName="Accent4" presStyleCnt="0"/>
      <dgm:spPr/>
    </dgm:pt>
    <dgm:pt modelId="{F5583114-AD76-4CF9-AEC4-33C73EB02975}" type="pres">
      <dgm:prSet presAssocID="{CB8BF8A2-8041-4AC3-803B-2B2BA44AA17C}" presName="Accent" presStyleLbl="bgShp" presStyleIdx="3" presStyleCnt="4"/>
      <dgm:spPr>
        <a:solidFill>
          <a:schemeClr val="accent4"/>
        </a:solidFill>
      </dgm:spPr>
    </dgm:pt>
    <dgm:pt modelId="{4F98E68F-9022-4790-A780-8F3F2F3C4B53}" type="pres">
      <dgm:prSet presAssocID="{CB8BF8A2-8041-4AC3-803B-2B2BA44AA17C}" presName="Chil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F073213-B570-4A46-88DD-40B8FF2DEB93}" type="presOf" srcId="{53A49078-D2B0-46D7-8BED-7470CDBCAAF7}" destId="{B4BD9430-AC91-4BC8-B3F3-E204BCA1A581}" srcOrd="0" destOrd="0" presId="urn:microsoft.com/office/officeart/2011/layout/HexagonRadial"/>
    <dgm:cxn modelId="{F44C5624-318E-438D-9D3E-7B9BF644F7BA}" srcId="{53A49078-D2B0-46D7-8BED-7470CDBCAAF7}" destId="{9E35F639-B6A6-4E2D-9CDC-3423C5FE3C3B}" srcOrd="0" destOrd="0" parTransId="{547619B6-59E3-43AA-969F-52E097E4FF58}" sibTransId="{86D8E9A3-3381-41F5-A7FE-4B949B976AB2}"/>
    <dgm:cxn modelId="{F4B8F237-135C-41A9-9C79-10DA56C9A74A}" type="presOf" srcId="{CB8BF8A2-8041-4AC3-803B-2B2BA44AA17C}" destId="{4F98E68F-9022-4790-A780-8F3F2F3C4B53}" srcOrd="0" destOrd="0" presId="urn:microsoft.com/office/officeart/2011/layout/HexagonRadial"/>
    <dgm:cxn modelId="{A4A02D3D-F6E1-4F52-918D-1F7DBE111D65}" type="presOf" srcId="{9E35F639-B6A6-4E2D-9CDC-3423C5FE3C3B}" destId="{A8A28A88-BE89-494E-9C27-3E1633029A42}" srcOrd="0" destOrd="0" presId="urn:microsoft.com/office/officeart/2011/layout/HexagonRadial"/>
    <dgm:cxn modelId="{0CDC8564-7D6C-4E61-AF3B-2C7847D2470E}" srcId="{9E35F639-B6A6-4E2D-9CDC-3423C5FE3C3B}" destId="{2F7FA49D-13CE-4469-9C95-86A46524127A}" srcOrd="2" destOrd="0" parTransId="{6FD07393-94E5-4DBD-A96B-068E4F7B02A0}" sibTransId="{447FEF6A-3855-4B1A-947C-2C9794466709}"/>
    <dgm:cxn modelId="{16CACB4D-93AB-4DAC-9F51-6E2D56524DBF}" srcId="{9E35F639-B6A6-4E2D-9CDC-3423C5FE3C3B}" destId="{CB8BF8A2-8041-4AC3-803B-2B2BA44AA17C}" srcOrd="3" destOrd="0" parTransId="{21A4E275-F527-4584-8CE4-77AFC3E05C2E}" sibTransId="{E35042C9-B1F3-47C3-BF02-BCD240D6E997}"/>
    <dgm:cxn modelId="{7057C16E-22F9-4F5C-9E7D-0F3E583C24C9}" srcId="{9E35F639-B6A6-4E2D-9CDC-3423C5FE3C3B}" destId="{9A7D0D97-131F-4A81-B83F-9E2465F22680}" srcOrd="0" destOrd="0" parTransId="{6E88FB7B-488C-4E92-A173-42F8CD719F80}" sibTransId="{FD38C37C-40DD-4662-8F45-5F20722AA2F2}"/>
    <dgm:cxn modelId="{60968377-A30A-402D-BD98-66AB327AC9A6}" type="presOf" srcId="{9A7D0D97-131F-4A81-B83F-9E2465F22680}" destId="{932D56FA-7444-4067-A04D-081A0447E97F}" srcOrd="0" destOrd="0" presId="urn:microsoft.com/office/officeart/2011/layout/HexagonRadial"/>
    <dgm:cxn modelId="{42D0D78E-8303-44D9-80EC-EA668212AFFE}" type="presOf" srcId="{2F7FA49D-13CE-4469-9C95-86A46524127A}" destId="{9C7C5439-58BB-4F55-8E92-DCD0725802F4}" srcOrd="0" destOrd="0" presId="urn:microsoft.com/office/officeart/2011/layout/HexagonRadial"/>
    <dgm:cxn modelId="{99E1E4BB-3D94-4D96-AD86-BB6C6DD18F07}" srcId="{9E35F639-B6A6-4E2D-9CDC-3423C5FE3C3B}" destId="{BDB17642-E6E5-49D0-B987-AA0E3823E449}" srcOrd="1" destOrd="0" parTransId="{EDCB2F98-F224-4EC2-B90A-47A2C70E4BB4}" sibTransId="{CB20582C-0CCE-4097-91A9-64709AAB62B6}"/>
    <dgm:cxn modelId="{D27C43EF-7530-418B-863A-D5243B3F5715}" type="presOf" srcId="{BDB17642-E6E5-49D0-B987-AA0E3823E449}" destId="{9A6C555F-DEAC-4EAB-A6F1-74478B902859}" srcOrd="0" destOrd="0" presId="urn:microsoft.com/office/officeart/2011/layout/HexagonRadial"/>
    <dgm:cxn modelId="{C680277E-14FF-4F2B-B93C-561D25100913}" type="presParOf" srcId="{B4BD9430-AC91-4BC8-B3F3-E204BCA1A581}" destId="{A8A28A88-BE89-494E-9C27-3E1633029A42}" srcOrd="0" destOrd="0" presId="urn:microsoft.com/office/officeart/2011/layout/HexagonRadial"/>
    <dgm:cxn modelId="{8DCA0951-9C27-4C70-A9CE-7043A963D8C5}" type="presParOf" srcId="{B4BD9430-AC91-4BC8-B3F3-E204BCA1A581}" destId="{3A91DEF5-6D1D-4E4A-92DD-5EBB46A602A9}" srcOrd="1" destOrd="0" presId="urn:microsoft.com/office/officeart/2011/layout/HexagonRadial"/>
    <dgm:cxn modelId="{73C0155D-449E-401A-A25E-F49B81AEF113}" type="presParOf" srcId="{3A91DEF5-6D1D-4E4A-92DD-5EBB46A602A9}" destId="{A0BCFE0D-7A34-45C1-A65E-FA1024AEE759}" srcOrd="0" destOrd="0" presId="urn:microsoft.com/office/officeart/2011/layout/HexagonRadial"/>
    <dgm:cxn modelId="{33A1134E-F97A-45BE-8852-D50D4E45CE1C}" type="presParOf" srcId="{B4BD9430-AC91-4BC8-B3F3-E204BCA1A581}" destId="{932D56FA-7444-4067-A04D-081A0447E97F}" srcOrd="2" destOrd="0" presId="urn:microsoft.com/office/officeart/2011/layout/HexagonRadial"/>
    <dgm:cxn modelId="{F1E9277E-C62C-4D13-BCFC-CA5D70D4A1CD}" type="presParOf" srcId="{B4BD9430-AC91-4BC8-B3F3-E204BCA1A581}" destId="{C7F0005D-86CA-4BF7-AB05-F67C4DFDE503}" srcOrd="3" destOrd="0" presId="urn:microsoft.com/office/officeart/2011/layout/HexagonRadial"/>
    <dgm:cxn modelId="{C3F41D01-793D-4461-8AA3-7276CB3B2BD5}" type="presParOf" srcId="{C7F0005D-86CA-4BF7-AB05-F67C4DFDE503}" destId="{1E0030D8-712E-419A-BC3B-0592BC0B7042}" srcOrd="0" destOrd="0" presId="urn:microsoft.com/office/officeart/2011/layout/HexagonRadial"/>
    <dgm:cxn modelId="{A2B8693B-1E8D-45BA-955E-3F5EEFB1D4F0}" type="presParOf" srcId="{B4BD9430-AC91-4BC8-B3F3-E204BCA1A581}" destId="{9A6C555F-DEAC-4EAB-A6F1-74478B902859}" srcOrd="4" destOrd="0" presId="urn:microsoft.com/office/officeart/2011/layout/HexagonRadial"/>
    <dgm:cxn modelId="{B546860F-C57B-45CE-B6CF-57CF09085D43}" type="presParOf" srcId="{B4BD9430-AC91-4BC8-B3F3-E204BCA1A581}" destId="{F3B17258-0F53-4FE4-A5A9-7B93B4968896}" srcOrd="5" destOrd="0" presId="urn:microsoft.com/office/officeart/2011/layout/HexagonRadial"/>
    <dgm:cxn modelId="{8F1102F5-0878-48E2-A070-7F704B6543FC}" type="presParOf" srcId="{F3B17258-0F53-4FE4-A5A9-7B93B4968896}" destId="{BF55C218-3EAC-4677-AB46-4600976ACBA2}" srcOrd="0" destOrd="0" presId="urn:microsoft.com/office/officeart/2011/layout/HexagonRadial"/>
    <dgm:cxn modelId="{B96CDB5E-7D4C-4917-8DB6-91AAAC3F7C75}" type="presParOf" srcId="{B4BD9430-AC91-4BC8-B3F3-E204BCA1A581}" destId="{9C7C5439-58BB-4F55-8E92-DCD0725802F4}" srcOrd="6" destOrd="0" presId="urn:microsoft.com/office/officeart/2011/layout/HexagonRadial"/>
    <dgm:cxn modelId="{F471732F-C86F-464F-9278-4D5892538CCA}" type="presParOf" srcId="{B4BD9430-AC91-4BC8-B3F3-E204BCA1A581}" destId="{7B34C2BF-899F-4170-9F9F-55C1C948C4B7}" srcOrd="7" destOrd="0" presId="urn:microsoft.com/office/officeart/2011/layout/HexagonRadial"/>
    <dgm:cxn modelId="{5EE00777-D243-49F6-828B-344031217DAA}" type="presParOf" srcId="{7B34C2BF-899F-4170-9F9F-55C1C948C4B7}" destId="{F5583114-AD76-4CF9-AEC4-33C73EB02975}" srcOrd="0" destOrd="0" presId="urn:microsoft.com/office/officeart/2011/layout/HexagonRadial"/>
    <dgm:cxn modelId="{A66888D5-261E-4255-A93E-41F5E78A1099}" type="presParOf" srcId="{B4BD9430-AC91-4BC8-B3F3-E204BCA1A581}" destId="{4F98E68F-9022-4790-A780-8F3F2F3C4B53}" srcOrd="8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41ED19-DC13-4B8A-95A7-328D70D7BDDC}" type="doc">
      <dgm:prSet loTypeId="urn:microsoft.com/office/officeart/2005/8/layout/hierarchy3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80579846-1B0F-4C4E-BCB0-F4DB749D2DBB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TDS Projects</a:t>
          </a:r>
          <a:endParaRPr lang="en-GB" dirty="0">
            <a:latin typeface="Corbel" panose="020B0503020204020204" pitchFamily="34" charset="0"/>
          </a:endParaRPr>
        </a:p>
      </dgm:t>
    </dgm:pt>
    <dgm:pt modelId="{2A575606-4DCC-4C03-BD92-879779BFEA8F}" type="parTrans" cxnId="{E4B94ADE-D462-4610-9514-7571DD25246D}">
      <dgm:prSet/>
      <dgm:spPr/>
      <dgm:t>
        <a:bodyPr/>
        <a:lstStyle/>
        <a:p>
          <a:endParaRPr lang="en-GB"/>
        </a:p>
      </dgm:t>
    </dgm:pt>
    <dgm:pt modelId="{0B066B02-860B-429D-90E5-384A52A62EA3}" type="sibTrans" cxnId="{E4B94ADE-D462-4610-9514-7571DD25246D}">
      <dgm:prSet/>
      <dgm:spPr/>
      <dgm:t>
        <a:bodyPr/>
        <a:lstStyle/>
        <a:p>
          <a:endParaRPr lang="en-GB"/>
        </a:p>
      </dgm:t>
    </dgm:pt>
    <dgm:pt modelId="{B8F5A176-60B9-4D10-B845-889518B70141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Helix structure</a:t>
          </a:r>
          <a:endParaRPr lang="en-GB" dirty="0">
            <a:latin typeface="Corbel" panose="020B0503020204020204" pitchFamily="34" charset="0"/>
          </a:endParaRPr>
        </a:p>
      </dgm:t>
    </dgm:pt>
    <dgm:pt modelId="{525ACAFE-4F5F-4013-B5AB-844D65FD7971}" type="parTrans" cxnId="{2E5927E5-67A3-4CA5-87BB-C73E5F19F1E1}">
      <dgm:prSet/>
      <dgm:spPr/>
      <dgm:t>
        <a:bodyPr/>
        <a:lstStyle/>
        <a:p>
          <a:endParaRPr lang="en-GB"/>
        </a:p>
      </dgm:t>
    </dgm:pt>
    <dgm:pt modelId="{9BB57D15-DA86-4525-96B2-7CAC24D97DA0}" type="sibTrans" cxnId="{2E5927E5-67A3-4CA5-87BB-C73E5F19F1E1}">
      <dgm:prSet/>
      <dgm:spPr/>
      <dgm:t>
        <a:bodyPr/>
        <a:lstStyle/>
        <a:p>
          <a:endParaRPr lang="en-GB"/>
        </a:p>
      </dgm:t>
    </dgm:pt>
    <dgm:pt modelId="{B753E3DF-9960-4924-8987-60403C83E579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Validation rules</a:t>
          </a:r>
          <a:endParaRPr lang="en-GB" dirty="0">
            <a:latin typeface="Corbel" panose="020B0503020204020204" pitchFamily="34" charset="0"/>
          </a:endParaRPr>
        </a:p>
      </dgm:t>
    </dgm:pt>
    <dgm:pt modelId="{376C03EE-684E-40F7-BC29-7046687F6E33}" type="parTrans" cxnId="{6B887056-B397-4628-8E0C-C3A773D7FA99}">
      <dgm:prSet/>
      <dgm:spPr/>
      <dgm:t>
        <a:bodyPr/>
        <a:lstStyle/>
        <a:p>
          <a:endParaRPr lang="en-GB"/>
        </a:p>
      </dgm:t>
    </dgm:pt>
    <dgm:pt modelId="{233D5B10-06AC-4A24-B638-29CA395A244C}" type="sibTrans" cxnId="{6B887056-B397-4628-8E0C-C3A773D7FA99}">
      <dgm:prSet/>
      <dgm:spPr/>
      <dgm:t>
        <a:bodyPr/>
        <a:lstStyle/>
        <a:p>
          <a:endParaRPr lang="en-GB"/>
        </a:p>
      </dgm:t>
    </dgm:pt>
    <dgm:pt modelId="{6F9A86E0-5D67-4631-8D6C-2AF3E83D7FB5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Package generation</a:t>
          </a:r>
          <a:endParaRPr lang="en-GB" dirty="0">
            <a:latin typeface="Corbel" panose="020B0503020204020204" pitchFamily="34" charset="0"/>
          </a:endParaRPr>
        </a:p>
      </dgm:t>
    </dgm:pt>
    <dgm:pt modelId="{8BFCC735-E1B4-4A50-9BA7-2FA102955712}" type="parTrans" cxnId="{6A35C084-61D4-4F74-A53C-0846E98CBC34}">
      <dgm:prSet/>
      <dgm:spPr/>
      <dgm:t>
        <a:bodyPr/>
        <a:lstStyle/>
        <a:p>
          <a:endParaRPr lang="en-GB"/>
        </a:p>
      </dgm:t>
    </dgm:pt>
    <dgm:pt modelId="{A9087C5E-44B7-4145-A2B4-647B10057EF2}" type="sibTrans" cxnId="{6A35C084-61D4-4F74-A53C-0846E98CBC34}">
      <dgm:prSet/>
      <dgm:spPr/>
      <dgm:t>
        <a:bodyPr/>
        <a:lstStyle/>
        <a:p>
          <a:endParaRPr lang="en-GB"/>
        </a:p>
      </dgm:t>
    </dgm:pt>
    <dgm:pt modelId="{ED8A6876-F7DE-454B-B5BF-2EA8C4D87EB4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Glass models generation</a:t>
          </a:r>
          <a:endParaRPr lang="en-GB" dirty="0">
            <a:latin typeface="Corbel" panose="020B0503020204020204" pitchFamily="34" charset="0"/>
          </a:endParaRPr>
        </a:p>
      </dgm:t>
    </dgm:pt>
    <dgm:pt modelId="{66C2B6CF-7B9D-4885-86BD-23B0F2B31765}" type="parTrans" cxnId="{0A338E26-72AF-43A2-8A5A-72B40F90500F}">
      <dgm:prSet/>
      <dgm:spPr/>
      <dgm:t>
        <a:bodyPr/>
        <a:lstStyle/>
        <a:p>
          <a:endParaRPr lang="en-GB"/>
        </a:p>
      </dgm:t>
    </dgm:pt>
    <dgm:pt modelId="{C97A8A1D-9158-4C24-9FC3-E039BF30BAA8}" type="sibTrans" cxnId="{0A338E26-72AF-43A2-8A5A-72B40F90500F}">
      <dgm:prSet/>
      <dgm:spPr/>
      <dgm:t>
        <a:bodyPr/>
        <a:lstStyle/>
        <a:p>
          <a:endParaRPr lang="en-GB"/>
        </a:p>
      </dgm:t>
    </dgm:pt>
    <dgm:pt modelId="{95C66E6F-F09D-4EE7-98E6-AED6B88582F0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Assembly inclusion</a:t>
          </a:r>
          <a:endParaRPr lang="en-GB" dirty="0">
            <a:latin typeface="Corbel" panose="020B0503020204020204" pitchFamily="34" charset="0"/>
          </a:endParaRPr>
        </a:p>
      </dgm:t>
    </dgm:pt>
    <dgm:pt modelId="{2BEB70B3-2879-4C18-9F04-3CFCFF063E61}" type="parTrans" cxnId="{880277BA-9698-4475-AD77-7DCC32ECD7C0}">
      <dgm:prSet/>
      <dgm:spPr/>
      <dgm:t>
        <a:bodyPr/>
        <a:lstStyle/>
        <a:p>
          <a:endParaRPr lang="en-GB"/>
        </a:p>
      </dgm:t>
    </dgm:pt>
    <dgm:pt modelId="{EBA0D493-5230-4889-B2DF-BCF33EBD03C2}" type="sibTrans" cxnId="{880277BA-9698-4475-AD77-7DCC32ECD7C0}">
      <dgm:prSet/>
      <dgm:spPr/>
      <dgm:t>
        <a:bodyPr/>
        <a:lstStyle/>
        <a:p>
          <a:endParaRPr lang="en-GB"/>
        </a:p>
      </dgm:t>
    </dgm:pt>
    <dgm:pt modelId="{75BC9796-26EC-4654-B6FA-D5B4C3EF494E}" type="pres">
      <dgm:prSet presAssocID="{1141ED19-DC13-4B8A-95A7-328D70D7BDD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7E11A27-8617-4ACC-BAED-141C4173DCC7}" type="pres">
      <dgm:prSet presAssocID="{80579846-1B0F-4C4E-BCB0-F4DB749D2DBB}" presName="root" presStyleCnt="0"/>
      <dgm:spPr/>
    </dgm:pt>
    <dgm:pt modelId="{04FCECB7-1637-42D4-A29C-0ED5C0FDCA84}" type="pres">
      <dgm:prSet presAssocID="{80579846-1B0F-4C4E-BCB0-F4DB749D2DBB}" presName="rootComposite" presStyleCnt="0"/>
      <dgm:spPr/>
    </dgm:pt>
    <dgm:pt modelId="{D3AD108F-81D4-40E1-8524-CAB36EC6F1B9}" type="pres">
      <dgm:prSet presAssocID="{80579846-1B0F-4C4E-BCB0-F4DB749D2DBB}" presName="rootText" presStyleLbl="node1" presStyleIdx="0" presStyleCnt="1"/>
      <dgm:spPr/>
    </dgm:pt>
    <dgm:pt modelId="{A40A138B-8142-4ED6-BA90-61717489EBAB}" type="pres">
      <dgm:prSet presAssocID="{80579846-1B0F-4C4E-BCB0-F4DB749D2DBB}" presName="rootConnector" presStyleLbl="node1" presStyleIdx="0" presStyleCnt="1"/>
      <dgm:spPr/>
    </dgm:pt>
    <dgm:pt modelId="{9F609138-DB52-4CC3-B20D-F35FB03B66F1}" type="pres">
      <dgm:prSet presAssocID="{80579846-1B0F-4C4E-BCB0-F4DB749D2DBB}" presName="childShape" presStyleCnt="0"/>
      <dgm:spPr/>
    </dgm:pt>
    <dgm:pt modelId="{C11FF28B-6B77-46C7-BB5C-296EA63C60B3}" type="pres">
      <dgm:prSet presAssocID="{525ACAFE-4F5F-4013-B5AB-844D65FD7971}" presName="Name13" presStyleLbl="parChTrans1D2" presStyleIdx="0" presStyleCnt="5"/>
      <dgm:spPr/>
    </dgm:pt>
    <dgm:pt modelId="{C52D226E-4EFE-405F-B473-A37050963B86}" type="pres">
      <dgm:prSet presAssocID="{B8F5A176-60B9-4D10-B845-889518B70141}" presName="childText" presStyleLbl="bgAcc1" presStyleIdx="0" presStyleCnt="5">
        <dgm:presLayoutVars>
          <dgm:bulletEnabled val="1"/>
        </dgm:presLayoutVars>
      </dgm:prSet>
      <dgm:spPr/>
    </dgm:pt>
    <dgm:pt modelId="{2265DDD7-6482-415A-A907-54A9CFDA012A}" type="pres">
      <dgm:prSet presAssocID="{376C03EE-684E-40F7-BC29-7046687F6E33}" presName="Name13" presStyleLbl="parChTrans1D2" presStyleIdx="1" presStyleCnt="5"/>
      <dgm:spPr/>
    </dgm:pt>
    <dgm:pt modelId="{56EB5281-6B05-415D-ABEC-134A4A5A6FBF}" type="pres">
      <dgm:prSet presAssocID="{B753E3DF-9960-4924-8987-60403C83E579}" presName="childText" presStyleLbl="bgAcc1" presStyleIdx="1" presStyleCnt="5">
        <dgm:presLayoutVars>
          <dgm:bulletEnabled val="1"/>
        </dgm:presLayoutVars>
      </dgm:prSet>
      <dgm:spPr/>
    </dgm:pt>
    <dgm:pt modelId="{4A127276-2C23-49A8-A7E2-83EC0CAF45FB}" type="pres">
      <dgm:prSet presAssocID="{8BFCC735-E1B4-4A50-9BA7-2FA102955712}" presName="Name13" presStyleLbl="parChTrans1D2" presStyleIdx="2" presStyleCnt="5"/>
      <dgm:spPr/>
    </dgm:pt>
    <dgm:pt modelId="{306909FF-FC27-43EB-8666-D1BB5888B543}" type="pres">
      <dgm:prSet presAssocID="{6F9A86E0-5D67-4631-8D6C-2AF3E83D7FB5}" presName="childText" presStyleLbl="bgAcc1" presStyleIdx="2" presStyleCnt="5">
        <dgm:presLayoutVars>
          <dgm:bulletEnabled val="1"/>
        </dgm:presLayoutVars>
      </dgm:prSet>
      <dgm:spPr/>
    </dgm:pt>
    <dgm:pt modelId="{318FBFB8-B5F3-4837-BD02-EEC9FF05B43E}" type="pres">
      <dgm:prSet presAssocID="{66C2B6CF-7B9D-4885-86BD-23B0F2B31765}" presName="Name13" presStyleLbl="parChTrans1D2" presStyleIdx="3" presStyleCnt="5"/>
      <dgm:spPr/>
    </dgm:pt>
    <dgm:pt modelId="{E9B76A88-51B3-41D3-B260-8EBD2C916922}" type="pres">
      <dgm:prSet presAssocID="{ED8A6876-F7DE-454B-B5BF-2EA8C4D87EB4}" presName="childText" presStyleLbl="bgAcc1" presStyleIdx="3" presStyleCnt="5">
        <dgm:presLayoutVars>
          <dgm:bulletEnabled val="1"/>
        </dgm:presLayoutVars>
      </dgm:prSet>
      <dgm:spPr/>
    </dgm:pt>
    <dgm:pt modelId="{4B71A18F-B0E7-4CB0-8993-D351C31122CE}" type="pres">
      <dgm:prSet presAssocID="{2BEB70B3-2879-4C18-9F04-3CFCFF063E61}" presName="Name13" presStyleLbl="parChTrans1D2" presStyleIdx="4" presStyleCnt="5"/>
      <dgm:spPr/>
    </dgm:pt>
    <dgm:pt modelId="{809F19A9-1162-4706-865A-25A8FB253320}" type="pres">
      <dgm:prSet presAssocID="{95C66E6F-F09D-4EE7-98E6-AED6B88582F0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C1779217-1D32-46B8-A1AB-CBACCFC27C8A}" type="presOf" srcId="{ED8A6876-F7DE-454B-B5BF-2EA8C4D87EB4}" destId="{E9B76A88-51B3-41D3-B260-8EBD2C916922}" srcOrd="0" destOrd="0" presId="urn:microsoft.com/office/officeart/2005/8/layout/hierarchy3"/>
    <dgm:cxn modelId="{21DB6E19-FD09-4EAF-B49E-50C36666F88E}" type="presOf" srcId="{66C2B6CF-7B9D-4885-86BD-23B0F2B31765}" destId="{318FBFB8-B5F3-4837-BD02-EEC9FF05B43E}" srcOrd="0" destOrd="0" presId="urn:microsoft.com/office/officeart/2005/8/layout/hierarchy3"/>
    <dgm:cxn modelId="{0A338E26-72AF-43A2-8A5A-72B40F90500F}" srcId="{80579846-1B0F-4C4E-BCB0-F4DB749D2DBB}" destId="{ED8A6876-F7DE-454B-B5BF-2EA8C4D87EB4}" srcOrd="3" destOrd="0" parTransId="{66C2B6CF-7B9D-4885-86BD-23B0F2B31765}" sibTransId="{C97A8A1D-9158-4C24-9FC3-E039BF30BAA8}"/>
    <dgm:cxn modelId="{783CBF3D-8E2E-4C38-B0B1-8CE8C415D072}" type="presOf" srcId="{376C03EE-684E-40F7-BC29-7046687F6E33}" destId="{2265DDD7-6482-415A-A907-54A9CFDA012A}" srcOrd="0" destOrd="0" presId="urn:microsoft.com/office/officeart/2005/8/layout/hierarchy3"/>
    <dgm:cxn modelId="{C32A6547-D474-4D82-9FBB-A3847115096A}" type="presOf" srcId="{8BFCC735-E1B4-4A50-9BA7-2FA102955712}" destId="{4A127276-2C23-49A8-A7E2-83EC0CAF45FB}" srcOrd="0" destOrd="0" presId="urn:microsoft.com/office/officeart/2005/8/layout/hierarchy3"/>
    <dgm:cxn modelId="{E5976B68-0566-4418-B9ED-447427E2D302}" type="presOf" srcId="{80579846-1B0F-4C4E-BCB0-F4DB749D2DBB}" destId="{A40A138B-8142-4ED6-BA90-61717489EBAB}" srcOrd="1" destOrd="0" presId="urn:microsoft.com/office/officeart/2005/8/layout/hierarchy3"/>
    <dgm:cxn modelId="{63997D6A-D784-41C7-99F9-438586C75F42}" type="presOf" srcId="{B753E3DF-9960-4924-8987-60403C83E579}" destId="{56EB5281-6B05-415D-ABEC-134A4A5A6FBF}" srcOrd="0" destOrd="0" presId="urn:microsoft.com/office/officeart/2005/8/layout/hierarchy3"/>
    <dgm:cxn modelId="{9BC7034E-75CD-4052-BC09-641D7E3482C9}" type="presOf" srcId="{B8F5A176-60B9-4D10-B845-889518B70141}" destId="{C52D226E-4EFE-405F-B473-A37050963B86}" srcOrd="0" destOrd="0" presId="urn:microsoft.com/office/officeart/2005/8/layout/hierarchy3"/>
    <dgm:cxn modelId="{6B887056-B397-4628-8E0C-C3A773D7FA99}" srcId="{80579846-1B0F-4C4E-BCB0-F4DB749D2DBB}" destId="{B753E3DF-9960-4924-8987-60403C83E579}" srcOrd="1" destOrd="0" parTransId="{376C03EE-684E-40F7-BC29-7046687F6E33}" sibTransId="{233D5B10-06AC-4A24-B638-29CA395A244C}"/>
    <dgm:cxn modelId="{0055B278-94DB-4F72-8494-5ED79BA62E1C}" type="presOf" srcId="{1141ED19-DC13-4B8A-95A7-328D70D7BDDC}" destId="{75BC9796-26EC-4654-B6FA-D5B4C3EF494E}" srcOrd="0" destOrd="0" presId="urn:microsoft.com/office/officeart/2005/8/layout/hierarchy3"/>
    <dgm:cxn modelId="{6A35C084-61D4-4F74-A53C-0846E98CBC34}" srcId="{80579846-1B0F-4C4E-BCB0-F4DB749D2DBB}" destId="{6F9A86E0-5D67-4631-8D6C-2AF3E83D7FB5}" srcOrd="2" destOrd="0" parTransId="{8BFCC735-E1B4-4A50-9BA7-2FA102955712}" sibTransId="{A9087C5E-44B7-4145-A2B4-647B10057EF2}"/>
    <dgm:cxn modelId="{DEA44FA8-C93C-4797-96B7-191933AB51AE}" type="presOf" srcId="{525ACAFE-4F5F-4013-B5AB-844D65FD7971}" destId="{C11FF28B-6B77-46C7-BB5C-296EA63C60B3}" srcOrd="0" destOrd="0" presId="urn:microsoft.com/office/officeart/2005/8/layout/hierarchy3"/>
    <dgm:cxn modelId="{EE71E8AE-194F-4F2D-8C34-83F9D9CC4768}" type="presOf" srcId="{6F9A86E0-5D67-4631-8D6C-2AF3E83D7FB5}" destId="{306909FF-FC27-43EB-8666-D1BB5888B543}" srcOrd="0" destOrd="0" presId="urn:microsoft.com/office/officeart/2005/8/layout/hierarchy3"/>
    <dgm:cxn modelId="{880277BA-9698-4475-AD77-7DCC32ECD7C0}" srcId="{80579846-1B0F-4C4E-BCB0-F4DB749D2DBB}" destId="{95C66E6F-F09D-4EE7-98E6-AED6B88582F0}" srcOrd="4" destOrd="0" parTransId="{2BEB70B3-2879-4C18-9F04-3CFCFF063E61}" sibTransId="{EBA0D493-5230-4889-B2DF-BCF33EBD03C2}"/>
    <dgm:cxn modelId="{F2A621C6-62E7-4485-87AE-7ECBC38472CB}" type="presOf" srcId="{80579846-1B0F-4C4E-BCB0-F4DB749D2DBB}" destId="{D3AD108F-81D4-40E1-8524-CAB36EC6F1B9}" srcOrd="0" destOrd="0" presId="urn:microsoft.com/office/officeart/2005/8/layout/hierarchy3"/>
    <dgm:cxn modelId="{E4B94ADE-D462-4610-9514-7571DD25246D}" srcId="{1141ED19-DC13-4B8A-95A7-328D70D7BDDC}" destId="{80579846-1B0F-4C4E-BCB0-F4DB749D2DBB}" srcOrd="0" destOrd="0" parTransId="{2A575606-4DCC-4C03-BD92-879779BFEA8F}" sibTransId="{0B066B02-860B-429D-90E5-384A52A62EA3}"/>
    <dgm:cxn modelId="{60032DE2-D5DF-4CC7-BA03-3726C32AACD1}" type="presOf" srcId="{2BEB70B3-2879-4C18-9F04-3CFCFF063E61}" destId="{4B71A18F-B0E7-4CB0-8993-D351C31122CE}" srcOrd="0" destOrd="0" presId="urn:microsoft.com/office/officeart/2005/8/layout/hierarchy3"/>
    <dgm:cxn modelId="{2E5927E5-67A3-4CA5-87BB-C73E5F19F1E1}" srcId="{80579846-1B0F-4C4E-BCB0-F4DB749D2DBB}" destId="{B8F5A176-60B9-4D10-B845-889518B70141}" srcOrd="0" destOrd="0" parTransId="{525ACAFE-4F5F-4013-B5AB-844D65FD7971}" sibTransId="{9BB57D15-DA86-4525-96B2-7CAC24D97DA0}"/>
    <dgm:cxn modelId="{F87939E7-4852-45F2-8052-3A7CA3FD0BEA}" type="presOf" srcId="{95C66E6F-F09D-4EE7-98E6-AED6B88582F0}" destId="{809F19A9-1162-4706-865A-25A8FB253320}" srcOrd="0" destOrd="0" presId="urn:microsoft.com/office/officeart/2005/8/layout/hierarchy3"/>
    <dgm:cxn modelId="{837304A8-4748-4587-940E-DA0964339CC2}" type="presParOf" srcId="{75BC9796-26EC-4654-B6FA-D5B4C3EF494E}" destId="{57E11A27-8617-4ACC-BAED-141C4173DCC7}" srcOrd="0" destOrd="0" presId="urn:microsoft.com/office/officeart/2005/8/layout/hierarchy3"/>
    <dgm:cxn modelId="{1ED06EB3-971A-4090-B579-717CE8F8D6F2}" type="presParOf" srcId="{57E11A27-8617-4ACC-BAED-141C4173DCC7}" destId="{04FCECB7-1637-42D4-A29C-0ED5C0FDCA84}" srcOrd="0" destOrd="0" presId="urn:microsoft.com/office/officeart/2005/8/layout/hierarchy3"/>
    <dgm:cxn modelId="{382F40BC-F9CA-4F0E-8721-E20AB59C7538}" type="presParOf" srcId="{04FCECB7-1637-42D4-A29C-0ED5C0FDCA84}" destId="{D3AD108F-81D4-40E1-8524-CAB36EC6F1B9}" srcOrd="0" destOrd="0" presId="urn:microsoft.com/office/officeart/2005/8/layout/hierarchy3"/>
    <dgm:cxn modelId="{C4F4BDF7-44A0-4F81-83C7-F22E6A988A7B}" type="presParOf" srcId="{04FCECB7-1637-42D4-A29C-0ED5C0FDCA84}" destId="{A40A138B-8142-4ED6-BA90-61717489EBAB}" srcOrd="1" destOrd="0" presId="urn:microsoft.com/office/officeart/2005/8/layout/hierarchy3"/>
    <dgm:cxn modelId="{A71FCCEC-7CEB-4CB5-9953-A9A60BA4A36B}" type="presParOf" srcId="{57E11A27-8617-4ACC-BAED-141C4173DCC7}" destId="{9F609138-DB52-4CC3-B20D-F35FB03B66F1}" srcOrd="1" destOrd="0" presId="urn:microsoft.com/office/officeart/2005/8/layout/hierarchy3"/>
    <dgm:cxn modelId="{2E66EB7F-9A61-4D2E-BA93-23F3976F20BB}" type="presParOf" srcId="{9F609138-DB52-4CC3-B20D-F35FB03B66F1}" destId="{C11FF28B-6B77-46C7-BB5C-296EA63C60B3}" srcOrd="0" destOrd="0" presId="urn:microsoft.com/office/officeart/2005/8/layout/hierarchy3"/>
    <dgm:cxn modelId="{F3A12311-BB57-4955-826A-FD68413738D4}" type="presParOf" srcId="{9F609138-DB52-4CC3-B20D-F35FB03B66F1}" destId="{C52D226E-4EFE-405F-B473-A37050963B86}" srcOrd="1" destOrd="0" presId="urn:microsoft.com/office/officeart/2005/8/layout/hierarchy3"/>
    <dgm:cxn modelId="{0F0F39FB-6731-4C9B-B73B-EEBA51A50AE2}" type="presParOf" srcId="{9F609138-DB52-4CC3-B20D-F35FB03B66F1}" destId="{2265DDD7-6482-415A-A907-54A9CFDA012A}" srcOrd="2" destOrd="0" presId="urn:microsoft.com/office/officeart/2005/8/layout/hierarchy3"/>
    <dgm:cxn modelId="{B1DFC2AF-1850-46FD-9EA7-D6049D8285C3}" type="presParOf" srcId="{9F609138-DB52-4CC3-B20D-F35FB03B66F1}" destId="{56EB5281-6B05-415D-ABEC-134A4A5A6FBF}" srcOrd="3" destOrd="0" presId="urn:microsoft.com/office/officeart/2005/8/layout/hierarchy3"/>
    <dgm:cxn modelId="{A29C0BFC-6FEF-40C8-9BE6-88856131D867}" type="presParOf" srcId="{9F609138-DB52-4CC3-B20D-F35FB03B66F1}" destId="{4A127276-2C23-49A8-A7E2-83EC0CAF45FB}" srcOrd="4" destOrd="0" presId="urn:microsoft.com/office/officeart/2005/8/layout/hierarchy3"/>
    <dgm:cxn modelId="{2C8888E0-0C43-4E9F-BBE0-010D49556114}" type="presParOf" srcId="{9F609138-DB52-4CC3-B20D-F35FB03B66F1}" destId="{306909FF-FC27-43EB-8666-D1BB5888B543}" srcOrd="5" destOrd="0" presId="urn:microsoft.com/office/officeart/2005/8/layout/hierarchy3"/>
    <dgm:cxn modelId="{59AE739E-C38D-46C6-800A-720C3210E813}" type="presParOf" srcId="{9F609138-DB52-4CC3-B20D-F35FB03B66F1}" destId="{318FBFB8-B5F3-4837-BD02-EEC9FF05B43E}" srcOrd="6" destOrd="0" presId="urn:microsoft.com/office/officeart/2005/8/layout/hierarchy3"/>
    <dgm:cxn modelId="{E8F54016-A084-4BC2-BDA6-63504F171C1A}" type="presParOf" srcId="{9F609138-DB52-4CC3-B20D-F35FB03B66F1}" destId="{E9B76A88-51B3-41D3-B260-8EBD2C916922}" srcOrd="7" destOrd="0" presId="urn:microsoft.com/office/officeart/2005/8/layout/hierarchy3"/>
    <dgm:cxn modelId="{BC84F311-769B-4C1D-A697-E98E536425CA}" type="presParOf" srcId="{9F609138-DB52-4CC3-B20D-F35FB03B66F1}" destId="{4B71A18F-B0E7-4CB0-8993-D351C31122CE}" srcOrd="8" destOrd="0" presId="urn:microsoft.com/office/officeart/2005/8/layout/hierarchy3"/>
    <dgm:cxn modelId="{FB07CA3B-1082-4484-B14D-DD242BB9F7E7}" type="presParOf" srcId="{9F609138-DB52-4CC3-B20D-F35FB03B66F1}" destId="{809F19A9-1162-4706-865A-25A8FB253320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7D0B99-8850-4F14-B532-790426FD5A8F}" type="doc">
      <dgm:prSet loTypeId="urn:microsoft.com/office/officeart/2005/8/layout/hierarchy3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A2652CC6-26DA-4ABE-B65D-A9E663BDAFD9}">
      <dgm:prSet phldrT="[Text]"/>
      <dgm:spPr/>
      <dgm:t>
        <a:bodyPr/>
        <a:lstStyle/>
        <a:p>
          <a:r>
            <a:rPr lang="en-US" dirty="0">
              <a:latin typeface="Corbel" panose="020B0503020204020204" pitchFamily="34" charset="0"/>
            </a:rPr>
            <a:t>Code Style</a:t>
          </a:r>
          <a:endParaRPr lang="en-GB" dirty="0">
            <a:latin typeface="Corbel" panose="020B0503020204020204" pitchFamily="34" charset="0"/>
          </a:endParaRPr>
        </a:p>
      </dgm:t>
    </dgm:pt>
    <dgm:pt modelId="{343E914E-F79F-42A5-8A8F-F2729839B8F0}" type="parTrans" cxnId="{7EFA8CB6-3FB2-4A26-B798-2D26538658A5}">
      <dgm:prSet/>
      <dgm:spPr/>
      <dgm:t>
        <a:bodyPr/>
        <a:lstStyle/>
        <a:p>
          <a:endParaRPr lang="en-GB"/>
        </a:p>
      </dgm:t>
    </dgm:pt>
    <dgm:pt modelId="{4340F897-5B6C-40D1-9C50-FE918E66CF28}" type="sibTrans" cxnId="{7EFA8CB6-3FB2-4A26-B798-2D26538658A5}">
      <dgm:prSet/>
      <dgm:spPr/>
      <dgm:t>
        <a:bodyPr/>
        <a:lstStyle/>
        <a:p>
          <a:endParaRPr lang="en-GB"/>
        </a:p>
      </dgm:t>
    </dgm:pt>
    <dgm:pt modelId="{9EE1E6D6-B7B9-41FF-8E63-8A8F88A355AF}">
      <dgm:prSet phldrT="[Text]"/>
      <dgm:spPr/>
      <dgm:t>
        <a:bodyPr/>
        <a:lstStyle/>
        <a:p>
          <a:r>
            <a:rPr lang="en-US" dirty="0" err="1">
              <a:latin typeface="Corbel" panose="020B0503020204020204" pitchFamily="34" charset="0"/>
            </a:rPr>
            <a:t>Resharper</a:t>
          </a:r>
          <a:r>
            <a:rPr lang="en-US" dirty="0">
              <a:latin typeface="Corbel" panose="020B0503020204020204" pitchFamily="34" charset="0"/>
            </a:rPr>
            <a:t> inspection rules</a:t>
          </a:r>
          <a:endParaRPr lang="en-GB" dirty="0">
            <a:latin typeface="Corbel" panose="020B0503020204020204" pitchFamily="34" charset="0"/>
          </a:endParaRPr>
        </a:p>
      </dgm:t>
    </dgm:pt>
    <dgm:pt modelId="{61BCD5BE-77DD-4A9C-9338-4F590A2E4733}" type="parTrans" cxnId="{D0D2A6C6-F5A2-4240-82C4-4609EF24034E}">
      <dgm:prSet/>
      <dgm:spPr/>
      <dgm:t>
        <a:bodyPr/>
        <a:lstStyle/>
        <a:p>
          <a:endParaRPr lang="en-GB"/>
        </a:p>
      </dgm:t>
    </dgm:pt>
    <dgm:pt modelId="{E7934299-3315-4157-A1A7-F761CAC630C2}" type="sibTrans" cxnId="{D0D2A6C6-F5A2-4240-82C4-4609EF24034E}">
      <dgm:prSet/>
      <dgm:spPr/>
      <dgm:t>
        <a:bodyPr/>
        <a:lstStyle/>
        <a:p>
          <a:endParaRPr lang="en-GB"/>
        </a:p>
      </dgm:t>
    </dgm:pt>
    <dgm:pt modelId="{44429336-D218-46E5-8AA9-8CC94E9EB697}">
      <dgm:prSet phldrT="[Text]"/>
      <dgm:spPr/>
      <dgm:t>
        <a:bodyPr/>
        <a:lstStyle/>
        <a:p>
          <a:r>
            <a:rPr lang="en-US" dirty="0" err="1">
              <a:latin typeface="Corbel" panose="020B0503020204020204" pitchFamily="34" charset="0"/>
            </a:rPr>
            <a:t>Stylecop</a:t>
          </a:r>
          <a:r>
            <a:rPr lang="en-US" dirty="0">
              <a:latin typeface="Corbel" panose="020B0503020204020204" pitchFamily="34" charset="0"/>
            </a:rPr>
            <a:t> configuration</a:t>
          </a:r>
          <a:endParaRPr lang="en-GB" dirty="0">
            <a:latin typeface="Corbel" panose="020B0503020204020204" pitchFamily="34" charset="0"/>
          </a:endParaRPr>
        </a:p>
      </dgm:t>
    </dgm:pt>
    <dgm:pt modelId="{56CB8B16-5149-4D7E-BC96-003F2AAAAF2D}" type="parTrans" cxnId="{B5997EBC-62A5-4107-9FA4-B14DFA6BDF7B}">
      <dgm:prSet/>
      <dgm:spPr/>
      <dgm:t>
        <a:bodyPr/>
        <a:lstStyle/>
        <a:p>
          <a:endParaRPr lang="en-GB"/>
        </a:p>
      </dgm:t>
    </dgm:pt>
    <dgm:pt modelId="{FFD49F3A-04C2-46AE-B406-5A0883E5A10D}" type="sibTrans" cxnId="{B5997EBC-62A5-4107-9FA4-B14DFA6BDF7B}">
      <dgm:prSet/>
      <dgm:spPr/>
      <dgm:t>
        <a:bodyPr/>
        <a:lstStyle/>
        <a:p>
          <a:endParaRPr lang="en-GB"/>
        </a:p>
      </dgm:t>
    </dgm:pt>
    <dgm:pt modelId="{577335B5-2E00-4A49-8D37-1E34A95AE4A9}">
      <dgm:prSet phldrT="[Text]"/>
      <dgm:spPr/>
      <dgm:t>
        <a:bodyPr/>
        <a:lstStyle/>
        <a:p>
          <a:r>
            <a:rPr lang="en-US" dirty="0" err="1">
              <a:latin typeface="Corbel" panose="020B0503020204020204" pitchFamily="34" charset="0"/>
            </a:rPr>
            <a:t>EditorConfig</a:t>
          </a:r>
          <a:r>
            <a:rPr lang="en-US" dirty="0">
              <a:latin typeface="Corbel" panose="020B0503020204020204" pitchFamily="34" charset="0"/>
            </a:rPr>
            <a:t> file</a:t>
          </a:r>
          <a:endParaRPr lang="en-GB" dirty="0">
            <a:latin typeface="Corbel" panose="020B0503020204020204" pitchFamily="34" charset="0"/>
          </a:endParaRPr>
        </a:p>
      </dgm:t>
    </dgm:pt>
    <dgm:pt modelId="{758F9902-1046-4D6E-9A4A-C212A173734B}" type="parTrans" cxnId="{4EF66AB1-E888-4D92-8820-239F4C8DA4A8}">
      <dgm:prSet/>
      <dgm:spPr/>
      <dgm:t>
        <a:bodyPr/>
        <a:lstStyle/>
        <a:p>
          <a:endParaRPr lang="en-GB"/>
        </a:p>
      </dgm:t>
    </dgm:pt>
    <dgm:pt modelId="{AFE1E343-2190-4533-B17F-4286E410FEE7}" type="sibTrans" cxnId="{4EF66AB1-E888-4D92-8820-239F4C8DA4A8}">
      <dgm:prSet/>
      <dgm:spPr/>
      <dgm:t>
        <a:bodyPr/>
        <a:lstStyle/>
        <a:p>
          <a:endParaRPr lang="en-GB"/>
        </a:p>
      </dgm:t>
    </dgm:pt>
    <dgm:pt modelId="{362601A1-12F1-4E0E-99F1-277CA32C19C1}" type="pres">
      <dgm:prSet presAssocID="{877D0B99-8850-4F14-B532-790426FD5A8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B33FA3F-210E-4A19-B761-BEEAEE5EAA20}" type="pres">
      <dgm:prSet presAssocID="{A2652CC6-26DA-4ABE-B65D-A9E663BDAFD9}" presName="root" presStyleCnt="0"/>
      <dgm:spPr/>
    </dgm:pt>
    <dgm:pt modelId="{E29680DA-F9E0-43CB-8F1F-E9355B094212}" type="pres">
      <dgm:prSet presAssocID="{A2652CC6-26DA-4ABE-B65D-A9E663BDAFD9}" presName="rootComposite" presStyleCnt="0"/>
      <dgm:spPr/>
    </dgm:pt>
    <dgm:pt modelId="{D890C993-8FA0-487F-9AC7-4B4F8D0CD798}" type="pres">
      <dgm:prSet presAssocID="{A2652CC6-26DA-4ABE-B65D-A9E663BDAFD9}" presName="rootText" presStyleLbl="node1" presStyleIdx="0" presStyleCnt="1"/>
      <dgm:spPr/>
    </dgm:pt>
    <dgm:pt modelId="{D56DE4D5-D208-4E46-AFF9-7D32B9C8B9A8}" type="pres">
      <dgm:prSet presAssocID="{A2652CC6-26DA-4ABE-B65D-A9E663BDAFD9}" presName="rootConnector" presStyleLbl="node1" presStyleIdx="0" presStyleCnt="1"/>
      <dgm:spPr/>
    </dgm:pt>
    <dgm:pt modelId="{77F14240-376E-48F9-83DA-649F04CCE8CE}" type="pres">
      <dgm:prSet presAssocID="{A2652CC6-26DA-4ABE-B65D-A9E663BDAFD9}" presName="childShape" presStyleCnt="0"/>
      <dgm:spPr/>
    </dgm:pt>
    <dgm:pt modelId="{C1B4DD90-2DFD-4E06-9C96-B4A24770730F}" type="pres">
      <dgm:prSet presAssocID="{61BCD5BE-77DD-4A9C-9338-4F590A2E4733}" presName="Name13" presStyleLbl="parChTrans1D2" presStyleIdx="0" presStyleCnt="3"/>
      <dgm:spPr/>
    </dgm:pt>
    <dgm:pt modelId="{AF073519-AD8B-45C8-8EAD-B45C1EDAB53D}" type="pres">
      <dgm:prSet presAssocID="{9EE1E6D6-B7B9-41FF-8E63-8A8F88A355AF}" presName="childText" presStyleLbl="bgAcc1" presStyleIdx="0" presStyleCnt="3">
        <dgm:presLayoutVars>
          <dgm:bulletEnabled val="1"/>
        </dgm:presLayoutVars>
      </dgm:prSet>
      <dgm:spPr/>
    </dgm:pt>
    <dgm:pt modelId="{FA7FD190-0954-49AB-A8B7-5CAEB756A2FE}" type="pres">
      <dgm:prSet presAssocID="{56CB8B16-5149-4D7E-BC96-003F2AAAAF2D}" presName="Name13" presStyleLbl="parChTrans1D2" presStyleIdx="1" presStyleCnt="3"/>
      <dgm:spPr/>
    </dgm:pt>
    <dgm:pt modelId="{DAE0D0EC-E5DF-47FA-B1F6-500948DB1A46}" type="pres">
      <dgm:prSet presAssocID="{44429336-D218-46E5-8AA9-8CC94E9EB697}" presName="childText" presStyleLbl="bgAcc1" presStyleIdx="1" presStyleCnt="3">
        <dgm:presLayoutVars>
          <dgm:bulletEnabled val="1"/>
        </dgm:presLayoutVars>
      </dgm:prSet>
      <dgm:spPr/>
    </dgm:pt>
    <dgm:pt modelId="{8E9DAA3C-4789-4208-9081-2FBFAE35DFE4}" type="pres">
      <dgm:prSet presAssocID="{758F9902-1046-4D6E-9A4A-C212A173734B}" presName="Name13" presStyleLbl="parChTrans1D2" presStyleIdx="2" presStyleCnt="3"/>
      <dgm:spPr/>
    </dgm:pt>
    <dgm:pt modelId="{65FDC55B-0A79-486C-B756-845B24504F43}" type="pres">
      <dgm:prSet presAssocID="{577335B5-2E00-4A49-8D37-1E34A95AE4A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93259203-455D-4B39-92BB-31EBF74C4FE1}" type="presOf" srcId="{877D0B99-8850-4F14-B532-790426FD5A8F}" destId="{362601A1-12F1-4E0E-99F1-277CA32C19C1}" srcOrd="0" destOrd="0" presId="urn:microsoft.com/office/officeart/2005/8/layout/hierarchy3"/>
    <dgm:cxn modelId="{9EA37B35-70DD-4526-8D8E-6039DB6DADE6}" type="presOf" srcId="{A2652CC6-26DA-4ABE-B65D-A9E663BDAFD9}" destId="{D56DE4D5-D208-4E46-AFF9-7D32B9C8B9A8}" srcOrd="1" destOrd="0" presId="urn:microsoft.com/office/officeart/2005/8/layout/hierarchy3"/>
    <dgm:cxn modelId="{5FC0FB41-409E-4109-B4A8-982B18E44DB7}" type="presOf" srcId="{61BCD5BE-77DD-4A9C-9338-4F590A2E4733}" destId="{C1B4DD90-2DFD-4E06-9C96-B4A24770730F}" srcOrd="0" destOrd="0" presId="urn:microsoft.com/office/officeart/2005/8/layout/hierarchy3"/>
    <dgm:cxn modelId="{40FBC94C-5B2C-485E-8056-DD9186E8409B}" type="presOf" srcId="{9EE1E6D6-B7B9-41FF-8E63-8A8F88A355AF}" destId="{AF073519-AD8B-45C8-8EAD-B45C1EDAB53D}" srcOrd="0" destOrd="0" presId="urn:microsoft.com/office/officeart/2005/8/layout/hierarchy3"/>
    <dgm:cxn modelId="{91B8C88D-4783-4FE8-82E7-17A47D0BE918}" type="presOf" srcId="{577335B5-2E00-4A49-8D37-1E34A95AE4A9}" destId="{65FDC55B-0A79-486C-B756-845B24504F43}" srcOrd="0" destOrd="0" presId="urn:microsoft.com/office/officeart/2005/8/layout/hierarchy3"/>
    <dgm:cxn modelId="{BB8AA4AE-D66B-4365-BFC2-DD659C8A5B98}" type="presOf" srcId="{758F9902-1046-4D6E-9A4A-C212A173734B}" destId="{8E9DAA3C-4789-4208-9081-2FBFAE35DFE4}" srcOrd="0" destOrd="0" presId="urn:microsoft.com/office/officeart/2005/8/layout/hierarchy3"/>
    <dgm:cxn modelId="{4EF66AB1-E888-4D92-8820-239F4C8DA4A8}" srcId="{A2652CC6-26DA-4ABE-B65D-A9E663BDAFD9}" destId="{577335B5-2E00-4A49-8D37-1E34A95AE4A9}" srcOrd="2" destOrd="0" parTransId="{758F9902-1046-4D6E-9A4A-C212A173734B}" sibTransId="{AFE1E343-2190-4533-B17F-4286E410FEE7}"/>
    <dgm:cxn modelId="{7EFA8CB6-3FB2-4A26-B798-2D26538658A5}" srcId="{877D0B99-8850-4F14-B532-790426FD5A8F}" destId="{A2652CC6-26DA-4ABE-B65D-A9E663BDAFD9}" srcOrd="0" destOrd="0" parTransId="{343E914E-F79F-42A5-8A8F-F2729839B8F0}" sibTransId="{4340F897-5B6C-40D1-9C50-FE918E66CF28}"/>
    <dgm:cxn modelId="{B5997EBC-62A5-4107-9FA4-B14DFA6BDF7B}" srcId="{A2652CC6-26DA-4ABE-B65D-A9E663BDAFD9}" destId="{44429336-D218-46E5-8AA9-8CC94E9EB697}" srcOrd="1" destOrd="0" parTransId="{56CB8B16-5149-4D7E-BC96-003F2AAAAF2D}" sibTransId="{FFD49F3A-04C2-46AE-B406-5A0883E5A10D}"/>
    <dgm:cxn modelId="{D0D2A6C6-F5A2-4240-82C4-4609EF24034E}" srcId="{A2652CC6-26DA-4ABE-B65D-A9E663BDAFD9}" destId="{9EE1E6D6-B7B9-41FF-8E63-8A8F88A355AF}" srcOrd="0" destOrd="0" parTransId="{61BCD5BE-77DD-4A9C-9338-4F590A2E4733}" sibTransId="{E7934299-3315-4157-A1A7-F761CAC630C2}"/>
    <dgm:cxn modelId="{BDCB9FD6-FC4D-4B25-AC7D-DB4F9ECA5ECA}" type="presOf" srcId="{A2652CC6-26DA-4ABE-B65D-A9E663BDAFD9}" destId="{D890C993-8FA0-487F-9AC7-4B4F8D0CD798}" srcOrd="0" destOrd="0" presId="urn:microsoft.com/office/officeart/2005/8/layout/hierarchy3"/>
    <dgm:cxn modelId="{FD7066EF-8E19-4A6F-9D69-A3CB2E3BEA7D}" type="presOf" srcId="{44429336-D218-46E5-8AA9-8CC94E9EB697}" destId="{DAE0D0EC-E5DF-47FA-B1F6-500948DB1A46}" srcOrd="0" destOrd="0" presId="urn:microsoft.com/office/officeart/2005/8/layout/hierarchy3"/>
    <dgm:cxn modelId="{205DACF6-AA94-4B2A-8973-CD8DB9460814}" type="presOf" srcId="{56CB8B16-5149-4D7E-BC96-003F2AAAAF2D}" destId="{FA7FD190-0954-49AB-A8B7-5CAEB756A2FE}" srcOrd="0" destOrd="0" presId="urn:microsoft.com/office/officeart/2005/8/layout/hierarchy3"/>
    <dgm:cxn modelId="{35A92303-D9CD-48A1-AA31-F70159C1276A}" type="presParOf" srcId="{362601A1-12F1-4E0E-99F1-277CA32C19C1}" destId="{9B33FA3F-210E-4A19-B761-BEEAEE5EAA20}" srcOrd="0" destOrd="0" presId="urn:microsoft.com/office/officeart/2005/8/layout/hierarchy3"/>
    <dgm:cxn modelId="{D0C95352-E5C9-427A-8059-EFAD92B8DAAB}" type="presParOf" srcId="{9B33FA3F-210E-4A19-B761-BEEAEE5EAA20}" destId="{E29680DA-F9E0-43CB-8F1F-E9355B094212}" srcOrd="0" destOrd="0" presId="urn:microsoft.com/office/officeart/2005/8/layout/hierarchy3"/>
    <dgm:cxn modelId="{01D2262F-00D2-4612-A02B-C78D319DD532}" type="presParOf" srcId="{E29680DA-F9E0-43CB-8F1F-E9355B094212}" destId="{D890C993-8FA0-487F-9AC7-4B4F8D0CD798}" srcOrd="0" destOrd="0" presId="urn:microsoft.com/office/officeart/2005/8/layout/hierarchy3"/>
    <dgm:cxn modelId="{3767E62E-F762-41FA-A3BD-557CAFB16779}" type="presParOf" srcId="{E29680DA-F9E0-43CB-8F1F-E9355B094212}" destId="{D56DE4D5-D208-4E46-AFF9-7D32B9C8B9A8}" srcOrd="1" destOrd="0" presId="urn:microsoft.com/office/officeart/2005/8/layout/hierarchy3"/>
    <dgm:cxn modelId="{2ED5FB9D-E7C7-4285-A533-1701C241FC34}" type="presParOf" srcId="{9B33FA3F-210E-4A19-B761-BEEAEE5EAA20}" destId="{77F14240-376E-48F9-83DA-649F04CCE8CE}" srcOrd="1" destOrd="0" presId="urn:microsoft.com/office/officeart/2005/8/layout/hierarchy3"/>
    <dgm:cxn modelId="{511BE570-83F6-4FAF-BD5B-CA0A73AFA671}" type="presParOf" srcId="{77F14240-376E-48F9-83DA-649F04CCE8CE}" destId="{C1B4DD90-2DFD-4E06-9C96-B4A24770730F}" srcOrd="0" destOrd="0" presId="urn:microsoft.com/office/officeart/2005/8/layout/hierarchy3"/>
    <dgm:cxn modelId="{8CC51341-6937-4FD8-9C1C-9B9353F54202}" type="presParOf" srcId="{77F14240-376E-48F9-83DA-649F04CCE8CE}" destId="{AF073519-AD8B-45C8-8EAD-B45C1EDAB53D}" srcOrd="1" destOrd="0" presId="urn:microsoft.com/office/officeart/2005/8/layout/hierarchy3"/>
    <dgm:cxn modelId="{D8303104-5FCA-476E-A0FA-C0650A7503A4}" type="presParOf" srcId="{77F14240-376E-48F9-83DA-649F04CCE8CE}" destId="{FA7FD190-0954-49AB-A8B7-5CAEB756A2FE}" srcOrd="2" destOrd="0" presId="urn:microsoft.com/office/officeart/2005/8/layout/hierarchy3"/>
    <dgm:cxn modelId="{BC37BF5A-7410-4178-A674-B19F761EE33E}" type="presParOf" srcId="{77F14240-376E-48F9-83DA-649F04CCE8CE}" destId="{DAE0D0EC-E5DF-47FA-B1F6-500948DB1A46}" srcOrd="3" destOrd="0" presId="urn:microsoft.com/office/officeart/2005/8/layout/hierarchy3"/>
    <dgm:cxn modelId="{844AC25D-0AD4-4A97-8356-501AEEA43AE5}" type="presParOf" srcId="{77F14240-376E-48F9-83DA-649F04CCE8CE}" destId="{8E9DAA3C-4789-4208-9081-2FBFAE35DFE4}" srcOrd="4" destOrd="0" presId="urn:microsoft.com/office/officeart/2005/8/layout/hierarchy3"/>
    <dgm:cxn modelId="{0DE6CC37-B86E-4497-9939-E610B11C4BF4}" type="presParOf" srcId="{77F14240-376E-48F9-83DA-649F04CCE8CE}" destId="{65FDC55B-0A79-486C-B756-845B24504F43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5EADD6C-9A81-4726-AC69-7D03220C0D98}" type="doc">
      <dgm:prSet loTypeId="urn:microsoft.com/office/officeart/2005/8/layout/hierarchy3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DADAF480-CCC5-4347-B68F-531D277AAB48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TypeScript Library</a:t>
          </a:r>
        </a:p>
      </dgm:t>
    </dgm:pt>
    <dgm:pt modelId="{0AC6A2E8-365D-46B7-9EC5-8F2600A5FB60}" type="parTrans" cxnId="{DADE007F-5484-456D-8098-E18FAB7E8E24}">
      <dgm:prSet/>
      <dgm:spPr/>
      <dgm:t>
        <a:bodyPr/>
        <a:lstStyle/>
        <a:p>
          <a:endParaRPr lang="en-GB"/>
        </a:p>
      </dgm:t>
    </dgm:pt>
    <dgm:pt modelId="{A4F9E377-50F5-484F-8C4D-212F91A22D4F}" type="sibTrans" cxnId="{DADE007F-5484-456D-8098-E18FAB7E8E24}">
      <dgm:prSet/>
      <dgm:spPr/>
      <dgm:t>
        <a:bodyPr/>
        <a:lstStyle/>
        <a:p>
          <a:endParaRPr lang="en-GB"/>
        </a:p>
      </dgm:t>
    </dgm:pt>
    <dgm:pt modelId="{21B2390E-89D4-4F1C-80C7-A05BDB8734C1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Headless build</a:t>
          </a:r>
        </a:p>
      </dgm:t>
    </dgm:pt>
    <dgm:pt modelId="{C2FFA93E-7524-44B3-9102-18D349685F99}" type="parTrans" cxnId="{7117C80A-9DFA-4A8B-B231-931650E5A85C}">
      <dgm:prSet/>
      <dgm:spPr/>
      <dgm:t>
        <a:bodyPr/>
        <a:lstStyle/>
        <a:p>
          <a:endParaRPr lang="en-GB"/>
        </a:p>
      </dgm:t>
    </dgm:pt>
    <dgm:pt modelId="{A684B884-A8D4-4BB3-BEBC-8B75B6E1ED8A}" type="sibTrans" cxnId="{7117C80A-9DFA-4A8B-B231-931650E5A85C}">
      <dgm:prSet/>
      <dgm:spPr/>
      <dgm:t>
        <a:bodyPr/>
        <a:lstStyle/>
        <a:p>
          <a:endParaRPr lang="en-GB"/>
        </a:p>
      </dgm:t>
    </dgm:pt>
    <dgm:pt modelId="{5F8A9BCD-3318-4E8F-A697-FEEFF07FBB18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Bundling/ minification</a:t>
          </a:r>
        </a:p>
      </dgm:t>
    </dgm:pt>
    <dgm:pt modelId="{9B684634-A80F-41A0-9303-9EBF3310D221}" type="parTrans" cxnId="{788AFB69-A847-41FB-8CB4-558EE5D724BF}">
      <dgm:prSet/>
      <dgm:spPr/>
      <dgm:t>
        <a:bodyPr/>
        <a:lstStyle/>
        <a:p>
          <a:endParaRPr lang="en-GB"/>
        </a:p>
      </dgm:t>
    </dgm:pt>
    <dgm:pt modelId="{5F958010-1A7F-471D-80A8-45F2112213BB}" type="sibTrans" cxnId="{788AFB69-A847-41FB-8CB4-558EE5D724BF}">
      <dgm:prSet/>
      <dgm:spPr/>
      <dgm:t>
        <a:bodyPr/>
        <a:lstStyle/>
        <a:p>
          <a:endParaRPr lang="en-GB"/>
        </a:p>
      </dgm:t>
    </dgm:pt>
    <dgm:pt modelId="{CD69BC11-02D3-4963-A9DA-2321B9F92485}">
      <dgm:prSet phldrT="[Text]"/>
      <dgm:spPr/>
      <dgm:t>
        <a:bodyPr/>
        <a:lstStyle/>
        <a:p>
          <a:r>
            <a:rPr lang="en-GB" dirty="0" err="1">
              <a:latin typeface="Corbel" panose="020B0503020204020204" pitchFamily="34" charset="0"/>
            </a:rPr>
            <a:t>Transpilation</a:t>
          </a:r>
          <a:r>
            <a:rPr lang="en-GB" dirty="0">
              <a:latin typeface="Corbel" panose="020B0503020204020204" pitchFamily="34" charset="0"/>
            </a:rPr>
            <a:t> to ES5</a:t>
          </a:r>
        </a:p>
      </dgm:t>
    </dgm:pt>
    <dgm:pt modelId="{E77DEBEE-359C-48F5-B5F3-B9A11112BEAB}" type="parTrans" cxnId="{65C6C9C5-761E-4947-B3D8-E24A616AC619}">
      <dgm:prSet/>
      <dgm:spPr/>
      <dgm:t>
        <a:bodyPr/>
        <a:lstStyle/>
        <a:p>
          <a:endParaRPr lang="en-GB"/>
        </a:p>
      </dgm:t>
    </dgm:pt>
    <dgm:pt modelId="{8996A719-4065-4A9C-AF31-E583BD4D8C11}" type="sibTrans" cxnId="{65C6C9C5-761E-4947-B3D8-E24A616AC619}">
      <dgm:prSet/>
      <dgm:spPr/>
      <dgm:t>
        <a:bodyPr/>
        <a:lstStyle/>
        <a:p>
          <a:endParaRPr lang="en-GB"/>
        </a:p>
      </dgm:t>
    </dgm:pt>
    <dgm:pt modelId="{7B8D1C84-3402-4B45-AA83-05D99582D2C9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Unit Tests/ Runner</a:t>
          </a:r>
        </a:p>
      </dgm:t>
    </dgm:pt>
    <dgm:pt modelId="{6B651A1A-728D-4B31-9AB8-F097FD74C238}" type="parTrans" cxnId="{79CD00EC-86BA-4868-8585-335BEEEEC812}">
      <dgm:prSet/>
      <dgm:spPr/>
      <dgm:t>
        <a:bodyPr/>
        <a:lstStyle/>
        <a:p>
          <a:endParaRPr lang="en-GB"/>
        </a:p>
      </dgm:t>
    </dgm:pt>
    <dgm:pt modelId="{B5FB7AAF-F5CB-4AC9-A672-648952B564E0}" type="sibTrans" cxnId="{79CD00EC-86BA-4868-8585-335BEEEEC812}">
      <dgm:prSet/>
      <dgm:spPr/>
      <dgm:t>
        <a:bodyPr/>
        <a:lstStyle/>
        <a:p>
          <a:endParaRPr lang="en-GB"/>
        </a:p>
      </dgm:t>
    </dgm:pt>
    <dgm:pt modelId="{3CDF1D6D-8187-48C4-A25C-2CC78126C8D4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Linting</a:t>
          </a:r>
        </a:p>
      </dgm:t>
    </dgm:pt>
    <dgm:pt modelId="{EAF12363-EC5D-44DD-B810-008F6AFD8453}" type="parTrans" cxnId="{A0821F8A-7279-4C13-8DD1-F6CFE663C2A9}">
      <dgm:prSet/>
      <dgm:spPr/>
      <dgm:t>
        <a:bodyPr/>
        <a:lstStyle/>
        <a:p>
          <a:endParaRPr lang="en-GB"/>
        </a:p>
      </dgm:t>
    </dgm:pt>
    <dgm:pt modelId="{3E7BFB39-FAE0-4B99-B929-0F5DFE958654}" type="sibTrans" cxnId="{A0821F8A-7279-4C13-8DD1-F6CFE663C2A9}">
      <dgm:prSet/>
      <dgm:spPr/>
      <dgm:t>
        <a:bodyPr/>
        <a:lstStyle/>
        <a:p>
          <a:endParaRPr lang="en-GB"/>
        </a:p>
      </dgm:t>
    </dgm:pt>
    <dgm:pt modelId="{57542A49-E0D8-4999-ACBD-505A476CE54A}" type="pres">
      <dgm:prSet presAssocID="{C5EADD6C-9A81-4726-AC69-7D03220C0D9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D048109-B34E-460C-9530-9BEBC6A7EA54}" type="pres">
      <dgm:prSet presAssocID="{DADAF480-CCC5-4347-B68F-531D277AAB48}" presName="root" presStyleCnt="0"/>
      <dgm:spPr/>
    </dgm:pt>
    <dgm:pt modelId="{097A7348-E6C9-4CF0-AAC8-13B630F4BCDF}" type="pres">
      <dgm:prSet presAssocID="{DADAF480-CCC5-4347-B68F-531D277AAB48}" presName="rootComposite" presStyleCnt="0"/>
      <dgm:spPr/>
    </dgm:pt>
    <dgm:pt modelId="{3945EB3E-7530-4322-A50D-B34315309414}" type="pres">
      <dgm:prSet presAssocID="{DADAF480-CCC5-4347-B68F-531D277AAB48}" presName="rootText" presStyleLbl="node1" presStyleIdx="0" presStyleCnt="1"/>
      <dgm:spPr/>
    </dgm:pt>
    <dgm:pt modelId="{89D40854-4298-4DB9-A9ED-354F62B565A3}" type="pres">
      <dgm:prSet presAssocID="{DADAF480-CCC5-4347-B68F-531D277AAB48}" presName="rootConnector" presStyleLbl="node1" presStyleIdx="0" presStyleCnt="1"/>
      <dgm:spPr/>
    </dgm:pt>
    <dgm:pt modelId="{E4F6AE21-6E96-41CC-A578-936059AAA484}" type="pres">
      <dgm:prSet presAssocID="{DADAF480-CCC5-4347-B68F-531D277AAB48}" presName="childShape" presStyleCnt="0"/>
      <dgm:spPr/>
    </dgm:pt>
    <dgm:pt modelId="{5B76A495-4B55-4F25-A699-5094EC3A7EC4}" type="pres">
      <dgm:prSet presAssocID="{C2FFA93E-7524-44B3-9102-18D349685F99}" presName="Name13" presStyleLbl="parChTrans1D2" presStyleIdx="0" presStyleCnt="5"/>
      <dgm:spPr/>
    </dgm:pt>
    <dgm:pt modelId="{0B6187D8-4D56-4642-B823-00922B0BE4DC}" type="pres">
      <dgm:prSet presAssocID="{21B2390E-89D4-4F1C-80C7-A05BDB8734C1}" presName="childText" presStyleLbl="bgAcc1" presStyleIdx="0" presStyleCnt="5">
        <dgm:presLayoutVars>
          <dgm:bulletEnabled val="1"/>
        </dgm:presLayoutVars>
      </dgm:prSet>
      <dgm:spPr/>
    </dgm:pt>
    <dgm:pt modelId="{4DCA548A-8506-41FE-8E86-EF46AA79E20C}" type="pres">
      <dgm:prSet presAssocID="{9B684634-A80F-41A0-9303-9EBF3310D221}" presName="Name13" presStyleLbl="parChTrans1D2" presStyleIdx="1" presStyleCnt="5"/>
      <dgm:spPr/>
    </dgm:pt>
    <dgm:pt modelId="{4B6FE8B9-D624-4264-96F8-7A64E8B36CB7}" type="pres">
      <dgm:prSet presAssocID="{5F8A9BCD-3318-4E8F-A697-FEEFF07FBB18}" presName="childText" presStyleLbl="bgAcc1" presStyleIdx="1" presStyleCnt="5">
        <dgm:presLayoutVars>
          <dgm:bulletEnabled val="1"/>
        </dgm:presLayoutVars>
      </dgm:prSet>
      <dgm:spPr/>
    </dgm:pt>
    <dgm:pt modelId="{B528DBF4-45DB-4863-BBBE-AD2534616AD4}" type="pres">
      <dgm:prSet presAssocID="{E77DEBEE-359C-48F5-B5F3-B9A11112BEAB}" presName="Name13" presStyleLbl="parChTrans1D2" presStyleIdx="2" presStyleCnt="5"/>
      <dgm:spPr/>
    </dgm:pt>
    <dgm:pt modelId="{76974CE1-63FE-4D17-82F1-F6DF3A8ECFF3}" type="pres">
      <dgm:prSet presAssocID="{CD69BC11-02D3-4963-A9DA-2321B9F92485}" presName="childText" presStyleLbl="bgAcc1" presStyleIdx="2" presStyleCnt="5">
        <dgm:presLayoutVars>
          <dgm:bulletEnabled val="1"/>
        </dgm:presLayoutVars>
      </dgm:prSet>
      <dgm:spPr/>
    </dgm:pt>
    <dgm:pt modelId="{2203A121-7A72-47D0-B18D-48AD3679FA39}" type="pres">
      <dgm:prSet presAssocID="{6B651A1A-728D-4B31-9AB8-F097FD74C238}" presName="Name13" presStyleLbl="parChTrans1D2" presStyleIdx="3" presStyleCnt="5"/>
      <dgm:spPr/>
    </dgm:pt>
    <dgm:pt modelId="{1B1AB24A-7C2C-4283-99AF-8332E0159233}" type="pres">
      <dgm:prSet presAssocID="{7B8D1C84-3402-4B45-AA83-05D99582D2C9}" presName="childText" presStyleLbl="bgAcc1" presStyleIdx="3" presStyleCnt="5">
        <dgm:presLayoutVars>
          <dgm:bulletEnabled val="1"/>
        </dgm:presLayoutVars>
      </dgm:prSet>
      <dgm:spPr/>
    </dgm:pt>
    <dgm:pt modelId="{8353109B-62D8-4B5A-93C6-71027BE5F677}" type="pres">
      <dgm:prSet presAssocID="{EAF12363-EC5D-44DD-B810-008F6AFD8453}" presName="Name13" presStyleLbl="parChTrans1D2" presStyleIdx="4" presStyleCnt="5"/>
      <dgm:spPr/>
    </dgm:pt>
    <dgm:pt modelId="{9D24B5E3-FCFC-4CF5-B91C-B50BBFD754D5}" type="pres">
      <dgm:prSet presAssocID="{3CDF1D6D-8187-48C4-A25C-2CC78126C8D4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268BFC02-E520-4FB4-A932-FBD602A01606}" type="presOf" srcId="{DADAF480-CCC5-4347-B68F-531D277AAB48}" destId="{89D40854-4298-4DB9-A9ED-354F62B565A3}" srcOrd="1" destOrd="0" presId="urn:microsoft.com/office/officeart/2005/8/layout/hierarchy3"/>
    <dgm:cxn modelId="{7117C80A-9DFA-4A8B-B231-931650E5A85C}" srcId="{DADAF480-CCC5-4347-B68F-531D277AAB48}" destId="{21B2390E-89D4-4F1C-80C7-A05BDB8734C1}" srcOrd="0" destOrd="0" parTransId="{C2FFA93E-7524-44B3-9102-18D349685F99}" sibTransId="{A684B884-A8D4-4BB3-BEBC-8B75B6E1ED8A}"/>
    <dgm:cxn modelId="{4B557B26-7D00-4AB2-B4D9-FD9560E96339}" type="presOf" srcId="{EAF12363-EC5D-44DD-B810-008F6AFD8453}" destId="{8353109B-62D8-4B5A-93C6-71027BE5F677}" srcOrd="0" destOrd="0" presId="urn:microsoft.com/office/officeart/2005/8/layout/hierarchy3"/>
    <dgm:cxn modelId="{CE076B32-2BFB-4139-AEE5-DE93DA7C8E6D}" type="presOf" srcId="{5F8A9BCD-3318-4E8F-A697-FEEFF07FBB18}" destId="{4B6FE8B9-D624-4264-96F8-7A64E8B36CB7}" srcOrd="0" destOrd="0" presId="urn:microsoft.com/office/officeart/2005/8/layout/hierarchy3"/>
    <dgm:cxn modelId="{6565595B-1F26-4567-85C9-4ED6508B6DD0}" type="presOf" srcId="{C2FFA93E-7524-44B3-9102-18D349685F99}" destId="{5B76A495-4B55-4F25-A699-5094EC3A7EC4}" srcOrd="0" destOrd="0" presId="urn:microsoft.com/office/officeart/2005/8/layout/hierarchy3"/>
    <dgm:cxn modelId="{788AFB69-A847-41FB-8CB4-558EE5D724BF}" srcId="{DADAF480-CCC5-4347-B68F-531D277AAB48}" destId="{5F8A9BCD-3318-4E8F-A697-FEEFF07FBB18}" srcOrd="1" destOrd="0" parTransId="{9B684634-A80F-41A0-9303-9EBF3310D221}" sibTransId="{5F958010-1A7F-471D-80A8-45F2112213BB}"/>
    <dgm:cxn modelId="{B7D6DE4C-E5D3-4486-857A-8F66E3936E3E}" type="presOf" srcId="{21B2390E-89D4-4F1C-80C7-A05BDB8734C1}" destId="{0B6187D8-4D56-4642-B823-00922B0BE4DC}" srcOrd="0" destOrd="0" presId="urn:microsoft.com/office/officeart/2005/8/layout/hierarchy3"/>
    <dgm:cxn modelId="{D9FB6152-C1D4-456E-9477-5D22496E0F51}" type="presOf" srcId="{DADAF480-CCC5-4347-B68F-531D277AAB48}" destId="{3945EB3E-7530-4322-A50D-B34315309414}" srcOrd="0" destOrd="0" presId="urn:microsoft.com/office/officeart/2005/8/layout/hierarchy3"/>
    <dgm:cxn modelId="{7FB9BF7B-D76E-4998-A237-5F784DE16C05}" type="presOf" srcId="{E77DEBEE-359C-48F5-B5F3-B9A11112BEAB}" destId="{B528DBF4-45DB-4863-BBBE-AD2534616AD4}" srcOrd="0" destOrd="0" presId="urn:microsoft.com/office/officeart/2005/8/layout/hierarchy3"/>
    <dgm:cxn modelId="{DADE007F-5484-456D-8098-E18FAB7E8E24}" srcId="{C5EADD6C-9A81-4726-AC69-7D03220C0D98}" destId="{DADAF480-CCC5-4347-B68F-531D277AAB48}" srcOrd="0" destOrd="0" parTransId="{0AC6A2E8-365D-46B7-9EC5-8F2600A5FB60}" sibTransId="{A4F9E377-50F5-484F-8C4D-212F91A22D4F}"/>
    <dgm:cxn modelId="{5DAEA77F-D6D3-4E67-872E-EE69B1CA3BB8}" type="presOf" srcId="{CD69BC11-02D3-4963-A9DA-2321B9F92485}" destId="{76974CE1-63FE-4D17-82F1-F6DF3A8ECFF3}" srcOrd="0" destOrd="0" presId="urn:microsoft.com/office/officeart/2005/8/layout/hierarchy3"/>
    <dgm:cxn modelId="{A0821F8A-7279-4C13-8DD1-F6CFE663C2A9}" srcId="{DADAF480-CCC5-4347-B68F-531D277AAB48}" destId="{3CDF1D6D-8187-48C4-A25C-2CC78126C8D4}" srcOrd="4" destOrd="0" parTransId="{EAF12363-EC5D-44DD-B810-008F6AFD8453}" sibTransId="{3E7BFB39-FAE0-4B99-B929-0F5DFE958654}"/>
    <dgm:cxn modelId="{E6F3F38D-9304-4133-9AE8-41F07F4C4092}" type="presOf" srcId="{3CDF1D6D-8187-48C4-A25C-2CC78126C8D4}" destId="{9D24B5E3-FCFC-4CF5-B91C-B50BBFD754D5}" srcOrd="0" destOrd="0" presId="urn:microsoft.com/office/officeart/2005/8/layout/hierarchy3"/>
    <dgm:cxn modelId="{6A61CCA2-8250-44E1-A216-0AFAC9042015}" type="presOf" srcId="{C5EADD6C-9A81-4726-AC69-7D03220C0D98}" destId="{57542A49-E0D8-4999-ACBD-505A476CE54A}" srcOrd="0" destOrd="0" presId="urn:microsoft.com/office/officeart/2005/8/layout/hierarchy3"/>
    <dgm:cxn modelId="{65C6C9C5-761E-4947-B3D8-E24A616AC619}" srcId="{DADAF480-CCC5-4347-B68F-531D277AAB48}" destId="{CD69BC11-02D3-4963-A9DA-2321B9F92485}" srcOrd="2" destOrd="0" parTransId="{E77DEBEE-359C-48F5-B5F3-B9A11112BEAB}" sibTransId="{8996A719-4065-4A9C-AF31-E583BD4D8C11}"/>
    <dgm:cxn modelId="{714B06CB-BB39-4D14-93FC-52B01F8CD4AD}" type="presOf" srcId="{7B8D1C84-3402-4B45-AA83-05D99582D2C9}" destId="{1B1AB24A-7C2C-4283-99AF-8332E0159233}" srcOrd="0" destOrd="0" presId="urn:microsoft.com/office/officeart/2005/8/layout/hierarchy3"/>
    <dgm:cxn modelId="{C1C0E5E2-A2F4-4950-9435-0EF77641517B}" type="presOf" srcId="{9B684634-A80F-41A0-9303-9EBF3310D221}" destId="{4DCA548A-8506-41FE-8E86-EF46AA79E20C}" srcOrd="0" destOrd="0" presId="urn:microsoft.com/office/officeart/2005/8/layout/hierarchy3"/>
    <dgm:cxn modelId="{C02399E4-26CA-4C0F-92FC-18A030E2D20E}" type="presOf" srcId="{6B651A1A-728D-4B31-9AB8-F097FD74C238}" destId="{2203A121-7A72-47D0-B18D-48AD3679FA39}" srcOrd="0" destOrd="0" presId="urn:microsoft.com/office/officeart/2005/8/layout/hierarchy3"/>
    <dgm:cxn modelId="{79CD00EC-86BA-4868-8585-335BEEEEC812}" srcId="{DADAF480-CCC5-4347-B68F-531D277AAB48}" destId="{7B8D1C84-3402-4B45-AA83-05D99582D2C9}" srcOrd="3" destOrd="0" parTransId="{6B651A1A-728D-4B31-9AB8-F097FD74C238}" sibTransId="{B5FB7AAF-F5CB-4AC9-A672-648952B564E0}"/>
    <dgm:cxn modelId="{27004268-CD7F-47B9-953F-A3B6744353E4}" type="presParOf" srcId="{57542A49-E0D8-4999-ACBD-505A476CE54A}" destId="{ED048109-B34E-460C-9530-9BEBC6A7EA54}" srcOrd="0" destOrd="0" presId="urn:microsoft.com/office/officeart/2005/8/layout/hierarchy3"/>
    <dgm:cxn modelId="{75F79A25-136E-42AF-85C1-CF9393193D2A}" type="presParOf" srcId="{ED048109-B34E-460C-9530-9BEBC6A7EA54}" destId="{097A7348-E6C9-4CF0-AAC8-13B630F4BCDF}" srcOrd="0" destOrd="0" presId="urn:microsoft.com/office/officeart/2005/8/layout/hierarchy3"/>
    <dgm:cxn modelId="{6465D44B-8CA5-4AA6-84C7-773D04D52B0F}" type="presParOf" srcId="{097A7348-E6C9-4CF0-AAC8-13B630F4BCDF}" destId="{3945EB3E-7530-4322-A50D-B34315309414}" srcOrd="0" destOrd="0" presId="urn:microsoft.com/office/officeart/2005/8/layout/hierarchy3"/>
    <dgm:cxn modelId="{D4F5F7B4-B3C3-480A-8975-560FA5714069}" type="presParOf" srcId="{097A7348-E6C9-4CF0-AAC8-13B630F4BCDF}" destId="{89D40854-4298-4DB9-A9ED-354F62B565A3}" srcOrd="1" destOrd="0" presId="urn:microsoft.com/office/officeart/2005/8/layout/hierarchy3"/>
    <dgm:cxn modelId="{94327788-8B2C-4C52-AAFA-192CC3EF11AE}" type="presParOf" srcId="{ED048109-B34E-460C-9530-9BEBC6A7EA54}" destId="{E4F6AE21-6E96-41CC-A578-936059AAA484}" srcOrd="1" destOrd="0" presId="urn:microsoft.com/office/officeart/2005/8/layout/hierarchy3"/>
    <dgm:cxn modelId="{36EAF62C-086D-4C8F-A34A-4F09899A7618}" type="presParOf" srcId="{E4F6AE21-6E96-41CC-A578-936059AAA484}" destId="{5B76A495-4B55-4F25-A699-5094EC3A7EC4}" srcOrd="0" destOrd="0" presId="urn:microsoft.com/office/officeart/2005/8/layout/hierarchy3"/>
    <dgm:cxn modelId="{65246C06-1E81-4DC2-AF0E-49AAED8B742B}" type="presParOf" srcId="{E4F6AE21-6E96-41CC-A578-936059AAA484}" destId="{0B6187D8-4D56-4642-B823-00922B0BE4DC}" srcOrd="1" destOrd="0" presId="urn:microsoft.com/office/officeart/2005/8/layout/hierarchy3"/>
    <dgm:cxn modelId="{CE8B6428-037F-4D17-9C21-0E93929CA9FF}" type="presParOf" srcId="{E4F6AE21-6E96-41CC-A578-936059AAA484}" destId="{4DCA548A-8506-41FE-8E86-EF46AA79E20C}" srcOrd="2" destOrd="0" presId="urn:microsoft.com/office/officeart/2005/8/layout/hierarchy3"/>
    <dgm:cxn modelId="{D2850FA8-ED57-433F-BB88-5B2D1A7E2C20}" type="presParOf" srcId="{E4F6AE21-6E96-41CC-A578-936059AAA484}" destId="{4B6FE8B9-D624-4264-96F8-7A64E8B36CB7}" srcOrd="3" destOrd="0" presId="urn:microsoft.com/office/officeart/2005/8/layout/hierarchy3"/>
    <dgm:cxn modelId="{36279793-EA3F-410A-ACC6-8D81E59B5B84}" type="presParOf" srcId="{E4F6AE21-6E96-41CC-A578-936059AAA484}" destId="{B528DBF4-45DB-4863-BBBE-AD2534616AD4}" srcOrd="4" destOrd="0" presId="urn:microsoft.com/office/officeart/2005/8/layout/hierarchy3"/>
    <dgm:cxn modelId="{E5861692-D7FB-4148-878B-8B38527F5F26}" type="presParOf" srcId="{E4F6AE21-6E96-41CC-A578-936059AAA484}" destId="{76974CE1-63FE-4D17-82F1-F6DF3A8ECFF3}" srcOrd="5" destOrd="0" presId="urn:microsoft.com/office/officeart/2005/8/layout/hierarchy3"/>
    <dgm:cxn modelId="{042E57E2-6193-45DD-82C6-894D3D316C6B}" type="presParOf" srcId="{E4F6AE21-6E96-41CC-A578-936059AAA484}" destId="{2203A121-7A72-47D0-B18D-48AD3679FA39}" srcOrd="6" destOrd="0" presId="urn:microsoft.com/office/officeart/2005/8/layout/hierarchy3"/>
    <dgm:cxn modelId="{2D9ACA60-C7E6-4518-819B-E448388570A8}" type="presParOf" srcId="{E4F6AE21-6E96-41CC-A578-936059AAA484}" destId="{1B1AB24A-7C2C-4283-99AF-8332E0159233}" srcOrd="7" destOrd="0" presId="urn:microsoft.com/office/officeart/2005/8/layout/hierarchy3"/>
    <dgm:cxn modelId="{80B4DBFD-7058-4DEF-956F-1BC3D1755491}" type="presParOf" srcId="{E4F6AE21-6E96-41CC-A578-936059AAA484}" destId="{8353109B-62D8-4B5A-93C6-71027BE5F677}" srcOrd="8" destOrd="0" presId="urn:microsoft.com/office/officeart/2005/8/layout/hierarchy3"/>
    <dgm:cxn modelId="{CAAECB57-A51F-4571-A587-265D82362C2E}" type="presParOf" srcId="{E4F6AE21-6E96-41CC-A578-936059AAA484}" destId="{9D24B5E3-FCFC-4CF5-B91C-B50BBFD754D5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D3E08E-BE4A-4202-99E3-67F9FF27E49B}" type="doc">
      <dgm:prSet loTypeId="urn:microsoft.com/office/officeart/2005/8/layout/hierarchy3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4165221B-700D-4AD4-A0D4-93F37789ED37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Front-End Assets</a:t>
          </a:r>
        </a:p>
      </dgm:t>
    </dgm:pt>
    <dgm:pt modelId="{016F5D2A-660F-4235-8642-6871F767C552}" type="parTrans" cxnId="{EA351E01-F11D-46AA-8B2D-6DF118FC005A}">
      <dgm:prSet/>
      <dgm:spPr/>
      <dgm:t>
        <a:bodyPr/>
        <a:lstStyle/>
        <a:p>
          <a:endParaRPr lang="en-GB"/>
        </a:p>
      </dgm:t>
    </dgm:pt>
    <dgm:pt modelId="{D4EB62BC-2B9C-4D90-A9A7-4ED4736D4E2F}" type="sibTrans" cxnId="{EA351E01-F11D-46AA-8B2D-6DF118FC005A}">
      <dgm:prSet/>
      <dgm:spPr/>
      <dgm:t>
        <a:bodyPr/>
        <a:lstStyle/>
        <a:p>
          <a:endParaRPr lang="en-GB"/>
        </a:p>
      </dgm:t>
    </dgm:pt>
    <dgm:pt modelId="{231232C9-8952-4F9D-B28C-53F97281FDE1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Sass Compilation</a:t>
          </a:r>
        </a:p>
      </dgm:t>
    </dgm:pt>
    <dgm:pt modelId="{A5F2C891-B0F0-4834-9E10-6C0C840E87DF}" type="parTrans" cxnId="{69986E3C-2DF2-4AD0-AC72-67BC13967823}">
      <dgm:prSet/>
      <dgm:spPr/>
      <dgm:t>
        <a:bodyPr/>
        <a:lstStyle/>
        <a:p>
          <a:endParaRPr lang="en-GB"/>
        </a:p>
      </dgm:t>
    </dgm:pt>
    <dgm:pt modelId="{BBC6AC33-9018-4E66-B67C-AE4CA6F95BEB}" type="sibTrans" cxnId="{69986E3C-2DF2-4AD0-AC72-67BC13967823}">
      <dgm:prSet/>
      <dgm:spPr/>
      <dgm:t>
        <a:bodyPr/>
        <a:lstStyle/>
        <a:p>
          <a:endParaRPr lang="en-GB"/>
        </a:p>
      </dgm:t>
    </dgm:pt>
    <dgm:pt modelId="{276DC715-F5DC-4965-97DA-5EEDD56C8D67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Linting</a:t>
          </a:r>
        </a:p>
      </dgm:t>
    </dgm:pt>
    <dgm:pt modelId="{146C0A94-D04B-41DB-82A5-D4973EB372CF}" type="parTrans" cxnId="{02F45680-61B1-4981-B822-5E9D9CD1173A}">
      <dgm:prSet/>
      <dgm:spPr/>
      <dgm:t>
        <a:bodyPr/>
        <a:lstStyle/>
        <a:p>
          <a:endParaRPr lang="en-GB"/>
        </a:p>
      </dgm:t>
    </dgm:pt>
    <dgm:pt modelId="{03380186-8681-4950-92AC-43E698130D35}" type="sibTrans" cxnId="{02F45680-61B1-4981-B822-5E9D9CD1173A}">
      <dgm:prSet/>
      <dgm:spPr/>
      <dgm:t>
        <a:bodyPr/>
        <a:lstStyle/>
        <a:p>
          <a:endParaRPr lang="en-GB"/>
        </a:p>
      </dgm:t>
    </dgm:pt>
    <dgm:pt modelId="{2DFAC585-C887-445B-8441-7D155440F65B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Bundling/ minification</a:t>
          </a:r>
        </a:p>
      </dgm:t>
    </dgm:pt>
    <dgm:pt modelId="{11FC3DEC-7628-42A8-A835-717D868A5759}" type="parTrans" cxnId="{11E631FC-744B-4F34-9B0B-4161AC2A94EF}">
      <dgm:prSet/>
      <dgm:spPr/>
      <dgm:t>
        <a:bodyPr/>
        <a:lstStyle/>
        <a:p>
          <a:endParaRPr lang="en-GB"/>
        </a:p>
      </dgm:t>
    </dgm:pt>
    <dgm:pt modelId="{A9932A38-325C-41A2-B6C3-1CD3D0696258}" type="sibTrans" cxnId="{11E631FC-744B-4F34-9B0B-4161AC2A94EF}">
      <dgm:prSet/>
      <dgm:spPr/>
      <dgm:t>
        <a:bodyPr/>
        <a:lstStyle/>
        <a:p>
          <a:endParaRPr lang="en-GB"/>
        </a:p>
      </dgm:t>
    </dgm:pt>
    <dgm:pt modelId="{A0FA906E-83C0-4093-91F3-27DBE2AFF53A}" type="pres">
      <dgm:prSet presAssocID="{B0D3E08E-BE4A-4202-99E3-67F9FF27E49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C87EC09-5209-48AC-A241-3D4756379E8F}" type="pres">
      <dgm:prSet presAssocID="{4165221B-700D-4AD4-A0D4-93F37789ED37}" presName="root" presStyleCnt="0"/>
      <dgm:spPr/>
    </dgm:pt>
    <dgm:pt modelId="{2A9570F1-E3E8-4EB5-85A7-F749CA497EEB}" type="pres">
      <dgm:prSet presAssocID="{4165221B-700D-4AD4-A0D4-93F37789ED37}" presName="rootComposite" presStyleCnt="0"/>
      <dgm:spPr/>
    </dgm:pt>
    <dgm:pt modelId="{B4F8D40B-B01B-4775-8E57-7A69C3B7497C}" type="pres">
      <dgm:prSet presAssocID="{4165221B-700D-4AD4-A0D4-93F37789ED37}" presName="rootText" presStyleLbl="node1" presStyleIdx="0" presStyleCnt="1"/>
      <dgm:spPr/>
    </dgm:pt>
    <dgm:pt modelId="{ADCF8E5C-4865-4382-9669-573A00EF41CD}" type="pres">
      <dgm:prSet presAssocID="{4165221B-700D-4AD4-A0D4-93F37789ED37}" presName="rootConnector" presStyleLbl="node1" presStyleIdx="0" presStyleCnt="1"/>
      <dgm:spPr/>
    </dgm:pt>
    <dgm:pt modelId="{9378D8D9-4F88-40BD-BB3B-9D999DC2D727}" type="pres">
      <dgm:prSet presAssocID="{4165221B-700D-4AD4-A0D4-93F37789ED37}" presName="childShape" presStyleCnt="0"/>
      <dgm:spPr/>
    </dgm:pt>
    <dgm:pt modelId="{2C830B26-8729-4F94-9B17-5513DD505519}" type="pres">
      <dgm:prSet presAssocID="{A5F2C891-B0F0-4834-9E10-6C0C840E87DF}" presName="Name13" presStyleLbl="parChTrans1D2" presStyleIdx="0" presStyleCnt="3"/>
      <dgm:spPr/>
    </dgm:pt>
    <dgm:pt modelId="{A9192031-45C9-4472-94B0-A812D8AA3ECD}" type="pres">
      <dgm:prSet presAssocID="{231232C9-8952-4F9D-B28C-53F97281FDE1}" presName="childText" presStyleLbl="bgAcc1" presStyleIdx="0" presStyleCnt="3">
        <dgm:presLayoutVars>
          <dgm:bulletEnabled val="1"/>
        </dgm:presLayoutVars>
      </dgm:prSet>
      <dgm:spPr/>
    </dgm:pt>
    <dgm:pt modelId="{2BD29638-8A94-4572-9B61-D2B52CBC2C48}" type="pres">
      <dgm:prSet presAssocID="{11FC3DEC-7628-42A8-A835-717D868A5759}" presName="Name13" presStyleLbl="parChTrans1D2" presStyleIdx="1" presStyleCnt="3"/>
      <dgm:spPr/>
    </dgm:pt>
    <dgm:pt modelId="{2F9999C3-3BCE-47DE-9F63-EAC75C252156}" type="pres">
      <dgm:prSet presAssocID="{2DFAC585-C887-445B-8441-7D155440F65B}" presName="childText" presStyleLbl="bgAcc1" presStyleIdx="1" presStyleCnt="3">
        <dgm:presLayoutVars>
          <dgm:bulletEnabled val="1"/>
        </dgm:presLayoutVars>
      </dgm:prSet>
      <dgm:spPr/>
    </dgm:pt>
    <dgm:pt modelId="{80259945-1D3B-43DF-B77D-D9E8A4A62E8E}" type="pres">
      <dgm:prSet presAssocID="{146C0A94-D04B-41DB-82A5-D4973EB372CF}" presName="Name13" presStyleLbl="parChTrans1D2" presStyleIdx="2" presStyleCnt="3"/>
      <dgm:spPr/>
    </dgm:pt>
    <dgm:pt modelId="{3ED2D76F-2D84-4AA3-821A-F4F670F33186}" type="pres">
      <dgm:prSet presAssocID="{276DC715-F5DC-4965-97DA-5EEDD56C8D67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A351E01-F11D-46AA-8B2D-6DF118FC005A}" srcId="{B0D3E08E-BE4A-4202-99E3-67F9FF27E49B}" destId="{4165221B-700D-4AD4-A0D4-93F37789ED37}" srcOrd="0" destOrd="0" parTransId="{016F5D2A-660F-4235-8642-6871F767C552}" sibTransId="{D4EB62BC-2B9C-4D90-A9A7-4ED4736D4E2F}"/>
    <dgm:cxn modelId="{B61E1A18-A424-4C69-893C-B8C8D78AE75E}" type="presOf" srcId="{231232C9-8952-4F9D-B28C-53F97281FDE1}" destId="{A9192031-45C9-4472-94B0-A812D8AA3ECD}" srcOrd="0" destOrd="0" presId="urn:microsoft.com/office/officeart/2005/8/layout/hierarchy3"/>
    <dgm:cxn modelId="{92945936-4127-4AF9-B414-B4680B2E1C9A}" type="presOf" srcId="{2DFAC585-C887-445B-8441-7D155440F65B}" destId="{2F9999C3-3BCE-47DE-9F63-EAC75C252156}" srcOrd="0" destOrd="0" presId="urn:microsoft.com/office/officeart/2005/8/layout/hierarchy3"/>
    <dgm:cxn modelId="{69986E3C-2DF2-4AD0-AC72-67BC13967823}" srcId="{4165221B-700D-4AD4-A0D4-93F37789ED37}" destId="{231232C9-8952-4F9D-B28C-53F97281FDE1}" srcOrd="0" destOrd="0" parTransId="{A5F2C891-B0F0-4834-9E10-6C0C840E87DF}" sibTransId="{BBC6AC33-9018-4E66-B67C-AE4CA6F95BEB}"/>
    <dgm:cxn modelId="{EF46DB65-7AAA-44F3-8359-5E7E8526E8A8}" type="presOf" srcId="{4165221B-700D-4AD4-A0D4-93F37789ED37}" destId="{ADCF8E5C-4865-4382-9669-573A00EF41CD}" srcOrd="1" destOrd="0" presId="urn:microsoft.com/office/officeart/2005/8/layout/hierarchy3"/>
    <dgm:cxn modelId="{1790C24C-3107-422E-B06D-47B0BC415338}" type="presOf" srcId="{276DC715-F5DC-4965-97DA-5EEDD56C8D67}" destId="{3ED2D76F-2D84-4AA3-821A-F4F670F33186}" srcOrd="0" destOrd="0" presId="urn:microsoft.com/office/officeart/2005/8/layout/hierarchy3"/>
    <dgm:cxn modelId="{02F45680-61B1-4981-B822-5E9D9CD1173A}" srcId="{4165221B-700D-4AD4-A0D4-93F37789ED37}" destId="{276DC715-F5DC-4965-97DA-5EEDD56C8D67}" srcOrd="2" destOrd="0" parTransId="{146C0A94-D04B-41DB-82A5-D4973EB372CF}" sibTransId="{03380186-8681-4950-92AC-43E698130D35}"/>
    <dgm:cxn modelId="{4A683981-B692-4960-A79F-F756F849DAD4}" type="presOf" srcId="{B0D3E08E-BE4A-4202-99E3-67F9FF27E49B}" destId="{A0FA906E-83C0-4093-91F3-27DBE2AFF53A}" srcOrd="0" destOrd="0" presId="urn:microsoft.com/office/officeart/2005/8/layout/hierarchy3"/>
    <dgm:cxn modelId="{82E7D3A8-715D-4F1C-B133-396E160FCB0C}" type="presOf" srcId="{146C0A94-D04B-41DB-82A5-D4973EB372CF}" destId="{80259945-1D3B-43DF-B77D-D9E8A4A62E8E}" srcOrd="0" destOrd="0" presId="urn:microsoft.com/office/officeart/2005/8/layout/hierarchy3"/>
    <dgm:cxn modelId="{B50787BE-CBEA-48E1-B1B7-3EF1486098C8}" type="presOf" srcId="{A5F2C891-B0F0-4834-9E10-6C0C840E87DF}" destId="{2C830B26-8729-4F94-9B17-5513DD505519}" srcOrd="0" destOrd="0" presId="urn:microsoft.com/office/officeart/2005/8/layout/hierarchy3"/>
    <dgm:cxn modelId="{4CCB2BDD-134A-4268-AB8F-38A92FAB4861}" type="presOf" srcId="{4165221B-700D-4AD4-A0D4-93F37789ED37}" destId="{B4F8D40B-B01B-4775-8E57-7A69C3B7497C}" srcOrd="0" destOrd="0" presId="urn:microsoft.com/office/officeart/2005/8/layout/hierarchy3"/>
    <dgm:cxn modelId="{11E631FC-744B-4F34-9B0B-4161AC2A94EF}" srcId="{4165221B-700D-4AD4-A0D4-93F37789ED37}" destId="{2DFAC585-C887-445B-8441-7D155440F65B}" srcOrd="1" destOrd="0" parTransId="{11FC3DEC-7628-42A8-A835-717D868A5759}" sibTransId="{A9932A38-325C-41A2-B6C3-1CD3D0696258}"/>
    <dgm:cxn modelId="{A41967FE-E2B7-4F46-B4B0-20377E125E29}" type="presOf" srcId="{11FC3DEC-7628-42A8-A835-717D868A5759}" destId="{2BD29638-8A94-4572-9B61-D2B52CBC2C48}" srcOrd="0" destOrd="0" presId="urn:microsoft.com/office/officeart/2005/8/layout/hierarchy3"/>
    <dgm:cxn modelId="{7B781D3B-1D03-4286-BA3E-59D001957239}" type="presParOf" srcId="{A0FA906E-83C0-4093-91F3-27DBE2AFF53A}" destId="{4C87EC09-5209-48AC-A241-3D4756379E8F}" srcOrd="0" destOrd="0" presId="urn:microsoft.com/office/officeart/2005/8/layout/hierarchy3"/>
    <dgm:cxn modelId="{720B341F-0FD9-4188-A746-30174A71C641}" type="presParOf" srcId="{4C87EC09-5209-48AC-A241-3D4756379E8F}" destId="{2A9570F1-E3E8-4EB5-85A7-F749CA497EEB}" srcOrd="0" destOrd="0" presId="urn:microsoft.com/office/officeart/2005/8/layout/hierarchy3"/>
    <dgm:cxn modelId="{91F0022A-EA61-4449-B4B9-47C57DCF9583}" type="presParOf" srcId="{2A9570F1-E3E8-4EB5-85A7-F749CA497EEB}" destId="{B4F8D40B-B01B-4775-8E57-7A69C3B7497C}" srcOrd="0" destOrd="0" presId="urn:microsoft.com/office/officeart/2005/8/layout/hierarchy3"/>
    <dgm:cxn modelId="{1F011BE5-EF7C-45C9-8BA1-7583B525CEAF}" type="presParOf" srcId="{2A9570F1-E3E8-4EB5-85A7-F749CA497EEB}" destId="{ADCF8E5C-4865-4382-9669-573A00EF41CD}" srcOrd="1" destOrd="0" presId="urn:microsoft.com/office/officeart/2005/8/layout/hierarchy3"/>
    <dgm:cxn modelId="{AF26312B-4A63-4018-8934-0A87F83EAEFF}" type="presParOf" srcId="{4C87EC09-5209-48AC-A241-3D4756379E8F}" destId="{9378D8D9-4F88-40BD-BB3B-9D999DC2D727}" srcOrd="1" destOrd="0" presId="urn:microsoft.com/office/officeart/2005/8/layout/hierarchy3"/>
    <dgm:cxn modelId="{ADC8074A-3854-4D04-BEC8-690BC98EB5A9}" type="presParOf" srcId="{9378D8D9-4F88-40BD-BB3B-9D999DC2D727}" destId="{2C830B26-8729-4F94-9B17-5513DD505519}" srcOrd="0" destOrd="0" presId="urn:microsoft.com/office/officeart/2005/8/layout/hierarchy3"/>
    <dgm:cxn modelId="{A524F241-2A5A-44C6-B99D-B32502625BAC}" type="presParOf" srcId="{9378D8D9-4F88-40BD-BB3B-9D999DC2D727}" destId="{A9192031-45C9-4472-94B0-A812D8AA3ECD}" srcOrd="1" destOrd="0" presId="urn:microsoft.com/office/officeart/2005/8/layout/hierarchy3"/>
    <dgm:cxn modelId="{C04E5A81-A28D-4E40-993D-2DF0CB597E82}" type="presParOf" srcId="{9378D8D9-4F88-40BD-BB3B-9D999DC2D727}" destId="{2BD29638-8A94-4572-9B61-D2B52CBC2C48}" srcOrd="2" destOrd="0" presId="urn:microsoft.com/office/officeart/2005/8/layout/hierarchy3"/>
    <dgm:cxn modelId="{A38625FC-6EA6-46F5-A52F-F09E7F4B41C0}" type="presParOf" srcId="{9378D8D9-4F88-40BD-BB3B-9D999DC2D727}" destId="{2F9999C3-3BCE-47DE-9F63-EAC75C252156}" srcOrd="3" destOrd="0" presId="urn:microsoft.com/office/officeart/2005/8/layout/hierarchy3"/>
    <dgm:cxn modelId="{EB9B52C5-CD7A-47AC-BF88-30657F2E8D7C}" type="presParOf" srcId="{9378D8D9-4F88-40BD-BB3B-9D999DC2D727}" destId="{80259945-1D3B-43DF-B77D-D9E8A4A62E8E}" srcOrd="4" destOrd="0" presId="urn:microsoft.com/office/officeart/2005/8/layout/hierarchy3"/>
    <dgm:cxn modelId="{B9F59B48-C38D-48B2-846D-B08E931A8303}" type="presParOf" srcId="{9378D8D9-4F88-40BD-BB3B-9D999DC2D727}" destId="{3ED2D76F-2D84-4AA3-821A-F4F670F33186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D91486-0D37-497D-9C18-EF09540BA927}" type="doc">
      <dgm:prSet loTypeId="urn:microsoft.com/office/officeart/2005/8/layout/hierarchy3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DC141A43-5447-4450-9C8E-02C43E4FBED2}">
      <dgm:prSet phldrT="[Text]" custT="1"/>
      <dgm:spPr/>
      <dgm:t>
        <a:bodyPr/>
        <a:lstStyle/>
        <a:p>
          <a:r>
            <a:rPr lang="en-GB" sz="2400" dirty="0">
              <a:latin typeface="Corbel" panose="020B0503020204020204" pitchFamily="34" charset="0"/>
            </a:rPr>
            <a:t>DevOps</a:t>
          </a:r>
        </a:p>
      </dgm:t>
    </dgm:pt>
    <dgm:pt modelId="{1B3DD793-B580-42F8-BA71-26E729084E34}" type="parTrans" cxnId="{CA8C5CC1-57E9-4C5E-817B-6D6515D450E4}">
      <dgm:prSet/>
      <dgm:spPr/>
      <dgm:t>
        <a:bodyPr/>
        <a:lstStyle/>
        <a:p>
          <a:endParaRPr lang="en-GB"/>
        </a:p>
      </dgm:t>
    </dgm:pt>
    <dgm:pt modelId="{452053E8-D275-4891-AF09-B4488AF3639A}" type="sibTrans" cxnId="{CA8C5CC1-57E9-4C5E-817B-6D6515D450E4}">
      <dgm:prSet/>
      <dgm:spPr/>
      <dgm:t>
        <a:bodyPr/>
        <a:lstStyle/>
        <a:p>
          <a:endParaRPr lang="en-GB"/>
        </a:p>
      </dgm:t>
    </dgm:pt>
    <dgm:pt modelId="{BDEC02F1-D499-42E5-9B19-59254CA954D3}">
      <dgm:prSet phldrT="[Text]"/>
      <dgm:spPr/>
      <dgm:t>
        <a:bodyPr/>
        <a:lstStyle/>
        <a:p>
          <a:r>
            <a:rPr lang="en-GB" dirty="0" err="1">
              <a:latin typeface="Corbel" panose="020B0503020204020204" pitchFamily="34" charset="0"/>
            </a:rPr>
            <a:t>Gulpfile</a:t>
          </a:r>
          <a:endParaRPr lang="en-GB" dirty="0">
            <a:latin typeface="Corbel" panose="020B0503020204020204" pitchFamily="34" charset="0"/>
          </a:endParaRPr>
        </a:p>
      </dgm:t>
    </dgm:pt>
    <dgm:pt modelId="{BD15BC79-6512-43CC-80A1-CA293BD624A2}" type="parTrans" cxnId="{B7E7839B-4B2E-49ED-8E4B-E8785B197012}">
      <dgm:prSet/>
      <dgm:spPr/>
      <dgm:t>
        <a:bodyPr/>
        <a:lstStyle/>
        <a:p>
          <a:endParaRPr lang="en-GB"/>
        </a:p>
      </dgm:t>
    </dgm:pt>
    <dgm:pt modelId="{3893D80D-8538-47D8-AA6C-1642B8EB13EE}" type="sibTrans" cxnId="{B7E7839B-4B2E-49ED-8E4B-E8785B197012}">
      <dgm:prSet/>
      <dgm:spPr/>
      <dgm:t>
        <a:bodyPr/>
        <a:lstStyle/>
        <a:p>
          <a:endParaRPr lang="en-GB"/>
        </a:p>
      </dgm:t>
    </dgm:pt>
    <dgm:pt modelId="{BD246C48-5740-4053-A0BE-77F7286463B5}">
      <dgm:prSet phldrT="[Text]"/>
      <dgm:spPr/>
      <dgm:t>
        <a:bodyPr/>
        <a:lstStyle/>
        <a:p>
          <a:r>
            <a:rPr lang="en-GB" dirty="0">
              <a:latin typeface="Corbel" panose="020B0503020204020204" pitchFamily="34" charset="0"/>
            </a:rPr>
            <a:t>Node dependencies</a:t>
          </a:r>
        </a:p>
      </dgm:t>
    </dgm:pt>
    <dgm:pt modelId="{A5E09080-065A-4D56-95E4-37053D2ABDAC}" type="parTrans" cxnId="{291E7795-3955-4D48-9ED1-3DC2F686B47C}">
      <dgm:prSet/>
      <dgm:spPr/>
      <dgm:t>
        <a:bodyPr/>
        <a:lstStyle/>
        <a:p>
          <a:endParaRPr lang="en-GB"/>
        </a:p>
      </dgm:t>
    </dgm:pt>
    <dgm:pt modelId="{C15195DF-5C51-4A43-90E1-81E0BD9A1ABC}" type="sibTrans" cxnId="{291E7795-3955-4D48-9ED1-3DC2F686B47C}">
      <dgm:prSet/>
      <dgm:spPr/>
      <dgm:t>
        <a:bodyPr/>
        <a:lstStyle/>
        <a:p>
          <a:endParaRPr lang="en-GB"/>
        </a:p>
      </dgm:t>
    </dgm:pt>
    <dgm:pt modelId="{2D8CE4B1-13B5-4E5E-89D6-D151243A9BDD}" type="pres">
      <dgm:prSet presAssocID="{22D91486-0D37-497D-9C18-EF09540BA92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19DC64-B2BA-4A72-8660-5A40C02C1CA2}" type="pres">
      <dgm:prSet presAssocID="{DC141A43-5447-4450-9C8E-02C43E4FBED2}" presName="root" presStyleCnt="0"/>
      <dgm:spPr/>
    </dgm:pt>
    <dgm:pt modelId="{84437E39-C957-4717-914D-C27D1CFB8C67}" type="pres">
      <dgm:prSet presAssocID="{DC141A43-5447-4450-9C8E-02C43E4FBED2}" presName="rootComposite" presStyleCnt="0"/>
      <dgm:spPr/>
    </dgm:pt>
    <dgm:pt modelId="{3F72A876-BD2C-4082-9488-102BA7295A1A}" type="pres">
      <dgm:prSet presAssocID="{DC141A43-5447-4450-9C8E-02C43E4FBED2}" presName="rootText" presStyleLbl="node1" presStyleIdx="0" presStyleCnt="1"/>
      <dgm:spPr/>
    </dgm:pt>
    <dgm:pt modelId="{0E2A9D72-5F21-4CF2-AC48-D3E1DF6AE345}" type="pres">
      <dgm:prSet presAssocID="{DC141A43-5447-4450-9C8E-02C43E4FBED2}" presName="rootConnector" presStyleLbl="node1" presStyleIdx="0" presStyleCnt="1"/>
      <dgm:spPr/>
    </dgm:pt>
    <dgm:pt modelId="{5938097F-1F63-4524-AB93-8326F0D56B0F}" type="pres">
      <dgm:prSet presAssocID="{DC141A43-5447-4450-9C8E-02C43E4FBED2}" presName="childShape" presStyleCnt="0"/>
      <dgm:spPr/>
    </dgm:pt>
    <dgm:pt modelId="{1544FB5C-FB8A-486D-93C1-2B341D00D8D1}" type="pres">
      <dgm:prSet presAssocID="{BD15BC79-6512-43CC-80A1-CA293BD624A2}" presName="Name13" presStyleLbl="parChTrans1D2" presStyleIdx="0" presStyleCnt="2"/>
      <dgm:spPr/>
    </dgm:pt>
    <dgm:pt modelId="{3F998815-71E0-42B6-BA80-32F238142022}" type="pres">
      <dgm:prSet presAssocID="{BDEC02F1-D499-42E5-9B19-59254CA954D3}" presName="childText" presStyleLbl="bgAcc1" presStyleIdx="0" presStyleCnt="2">
        <dgm:presLayoutVars>
          <dgm:bulletEnabled val="1"/>
        </dgm:presLayoutVars>
      </dgm:prSet>
      <dgm:spPr/>
    </dgm:pt>
    <dgm:pt modelId="{116825CA-5DC7-4AEF-90E4-23D324772463}" type="pres">
      <dgm:prSet presAssocID="{A5E09080-065A-4D56-95E4-37053D2ABDAC}" presName="Name13" presStyleLbl="parChTrans1D2" presStyleIdx="1" presStyleCnt="2"/>
      <dgm:spPr/>
    </dgm:pt>
    <dgm:pt modelId="{B3BB88AF-CEE3-4A39-A195-ED75A6E700AC}" type="pres">
      <dgm:prSet presAssocID="{BD246C48-5740-4053-A0BE-77F7286463B5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FA24A805-C92B-4ECE-8C6F-0AB575A15082}" type="presOf" srcId="{DC141A43-5447-4450-9C8E-02C43E4FBED2}" destId="{0E2A9D72-5F21-4CF2-AC48-D3E1DF6AE345}" srcOrd="1" destOrd="0" presId="urn:microsoft.com/office/officeart/2005/8/layout/hierarchy3"/>
    <dgm:cxn modelId="{24AAD538-3C92-44A0-8774-6369AE32CB07}" type="presOf" srcId="{DC141A43-5447-4450-9C8E-02C43E4FBED2}" destId="{3F72A876-BD2C-4082-9488-102BA7295A1A}" srcOrd="0" destOrd="0" presId="urn:microsoft.com/office/officeart/2005/8/layout/hierarchy3"/>
    <dgm:cxn modelId="{93057E5C-8A37-434F-965E-7F62A4D44DF5}" type="presOf" srcId="{BD15BC79-6512-43CC-80A1-CA293BD624A2}" destId="{1544FB5C-FB8A-486D-93C1-2B341D00D8D1}" srcOrd="0" destOrd="0" presId="urn:microsoft.com/office/officeart/2005/8/layout/hierarchy3"/>
    <dgm:cxn modelId="{B0A19175-CC81-4368-920B-DA8C5EFBFC68}" type="presOf" srcId="{A5E09080-065A-4D56-95E4-37053D2ABDAC}" destId="{116825CA-5DC7-4AEF-90E4-23D324772463}" srcOrd="0" destOrd="0" presId="urn:microsoft.com/office/officeart/2005/8/layout/hierarchy3"/>
    <dgm:cxn modelId="{291E7795-3955-4D48-9ED1-3DC2F686B47C}" srcId="{DC141A43-5447-4450-9C8E-02C43E4FBED2}" destId="{BD246C48-5740-4053-A0BE-77F7286463B5}" srcOrd="1" destOrd="0" parTransId="{A5E09080-065A-4D56-95E4-37053D2ABDAC}" sibTransId="{C15195DF-5C51-4A43-90E1-81E0BD9A1ABC}"/>
    <dgm:cxn modelId="{B7E7839B-4B2E-49ED-8E4B-E8785B197012}" srcId="{DC141A43-5447-4450-9C8E-02C43E4FBED2}" destId="{BDEC02F1-D499-42E5-9B19-59254CA954D3}" srcOrd="0" destOrd="0" parTransId="{BD15BC79-6512-43CC-80A1-CA293BD624A2}" sibTransId="{3893D80D-8538-47D8-AA6C-1642B8EB13EE}"/>
    <dgm:cxn modelId="{FD2D08B0-F7B1-497B-9012-3CFD8ABF34C0}" type="presOf" srcId="{BD246C48-5740-4053-A0BE-77F7286463B5}" destId="{B3BB88AF-CEE3-4A39-A195-ED75A6E700AC}" srcOrd="0" destOrd="0" presId="urn:microsoft.com/office/officeart/2005/8/layout/hierarchy3"/>
    <dgm:cxn modelId="{CA8C5CC1-57E9-4C5E-817B-6D6515D450E4}" srcId="{22D91486-0D37-497D-9C18-EF09540BA927}" destId="{DC141A43-5447-4450-9C8E-02C43E4FBED2}" srcOrd="0" destOrd="0" parTransId="{1B3DD793-B580-42F8-BA71-26E729084E34}" sibTransId="{452053E8-D275-4891-AF09-B4488AF3639A}"/>
    <dgm:cxn modelId="{F234A7D3-8990-4420-93B8-BF64525D67EB}" type="presOf" srcId="{22D91486-0D37-497D-9C18-EF09540BA927}" destId="{2D8CE4B1-13B5-4E5E-89D6-D151243A9BDD}" srcOrd="0" destOrd="0" presId="urn:microsoft.com/office/officeart/2005/8/layout/hierarchy3"/>
    <dgm:cxn modelId="{17E2CAF6-1B31-4DFF-9B81-946F2B8D349F}" type="presOf" srcId="{BDEC02F1-D499-42E5-9B19-59254CA954D3}" destId="{3F998815-71E0-42B6-BA80-32F238142022}" srcOrd="0" destOrd="0" presId="urn:microsoft.com/office/officeart/2005/8/layout/hierarchy3"/>
    <dgm:cxn modelId="{0F153D4C-B3FC-4515-A905-6DF66285C474}" type="presParOf" srcId="{2D8CE4B1-13B5-4E5E-89D6-D151243A9BDD}" destId="{A919DC64-B2BA-4A72-8660-5A40C02C1CA2}" srcOrd="0" destOrd="0" presId="urn:microsoft.com/office/officeart/2005/8/layout/hierarchy3"/>
    <dgm:cxn modelId="{8FEF1B5C-D7E0-46EE-97EF-D9E1500B06C1}" type="presParOf" srcId="{A919DC64-B2BA-4A72-8660-5A40C02C1CA2}" destId="{84437E39-C957-4717-914D-C27D1CFB8C67}" srcOrd="0" destOrd="0" presId="urn:microsoft.com/office/officeart/2005/8/layout/hierarchy3"/>
    <dgm:cxn modelId="{8B7C290F-72AA-4F26-BE7C-966B6EC15A22}" type="presParOf" srcId="{84437E39-C957-4717-914D-C27D1CFB8C67}" destId="{3F72A876-BD2C-4082-9488-102BA7295A1A}" srcOrd="0" destOrd="0" presId="urn:microsoft.com/office/officeart/2005/8/layout/hierarchy3"/>
    <dgm:cxn modelId="{311DD032-2A0F-4B8C-89C6-5A870507B0F1}" type="presParOf" srcId="{84437E39-C957-4717-914D-C27D1CFB8C67}" destId="{0E2A9D72-5F21-4CF2-AC48-D3E1DF6AE345}" srcOrd="1" destOrd="0" presId="urn:microsoft.com/office/officeart/2005/8/layout/hierarchy3"/>
    <dgm:cxn modelId="{FA43987A-39F2-4991-8205-50EAEA4899D3}" type="presParOf" srcId="{A919DC64-B2BA-4A72-8660-5A40C02C1CA2}" destId="{5938097F-1F63-4524-AB93-8326F0D56B0F}" srcOrd="1" destOrd="0" presId="urn:microsoft.com/office/officeart/2005/8/layout/hierarchy3"/>
    <dgm:cxn modelId="{AFD9D24D-83F4-43D5-96ED-E2213FD58DCA}" type="presParOf" srcId="{5938097F-1F63-4524-AB93-8326F0D56B0F}" destId="{1544FB5C-FB8A-486D-93C1-2B341D00D8D1}" srcOrd="0" destOrd="0" presId="urn:microsoft.com/office/officeart/2005/8/layout/hierarchy3"/>
    <dgm:cxn modelId="{138E8ECA-1AB6-4EB5-9202-2279C731D3A2}" type="presParOf" srcId="{5938097F-1F63-4524-AB93-8326F0D56B0F}" destId="{3F998815-71E0-42B6-BA80-32F238142022}" srcOrd="1" destOrd="0" presId="urn:microsoft.com/office/officeart/2005/8/layout/hierarchy3"/>
    <dgm:cxn modelId="{E08AF0F6-AF72-4745-9ADD-E5C4B290E2D7}" type="presParOf" srcId="{5938097F-1F63-4524-AB93-8326F0D56B0F}" destId="{116825CA-5DC7-4AEF-90E4-23D324772463}" srcOrd="2" destOrd="0" presId="urn:microsoft.com/office/officeart/2005/8/layout/hierarchy3"/>
    <dgm:cxn modelId="{CDD64FE2-F0CB-488A-A1B7-076BE54327A0}" type="presParOf" srcId="{5938097F-1F63-4524-AB93-8326F0D56B0F}" destId="{B3BB88AF-CEE3-4A39-A195-ED75A6E700A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28A88-BE89-494E-9C27-3E1633029A42}">
      <dsp:nvSpPr>
        <dsp:cNvPr id="0" name=""/>
        <dsp:cNvSpPr/>
      </dsp:nvSpPr>
      <dsp:spPr>
        <a:xfrm>
          <a:off x="286734" y="2025785"/>
          <a:ext cx="2575162" cy="2227359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12700">
          <a:solidFill>
            <a:schemeClr val="bg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>
            <a:latin typeface="Corbel" panose="020B0503020204020204" pitchFamily="34" charset="0"/>
          </a:endParaRPr>
        </a:p>
      </dsp:txBody>
      <dsp:txXfrm>
        <a:off x="713450" y="2394868"/>
        <a:ext cx="1721730" cy="1489193"/>
      </dsp:txXfrm>
    </dsp:sp>
    <dsp:sp modelId="{1E0030D8-712E-419A-BC3B-0592BC0B7042}">
      <dsp:nvSpPr>
        <dsp:cNvPr id="0" name=""/>
        <dsp:cNvSpPr/>
      </dsp:nvSpPr>
      <dsp:spPr>
        <a:xfrm>
          <a:off x="1899155" y="960144"/>
          <a:ext cx="971735" cy="837065"/>
        </a:xfrm>
        <a:prstGeom prst="hexagon">
          <a:avLst>
            <a:gd name="adj" fmla="val 28900"/>
            <a:gd name="vf" fmla="val 11547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2D56FA-7444-4067-A04D-081A0447E97F}">
      <dsp:nvSpPr>
        <dsp:cNvPr id="0" name=""/>
        <dsp:cNvSpPr/>
      </dsp:nvSpPr>
      <dsp:spPr>
        <a:xfrm>
          <a:off x="523993" y="0"/>
          <a:ext cx="2110065" cy="182546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>
            <a:latin typeface="Corbel" panose="020B0503020204020204" pitchFamily="34" charset="0"/>
          </a:endParaRPr>
        </a:p>
      </dsp:txBody>
      <dsp:txXfrm>
        <a:off x="873677" y="302520"/>
        <a:ext cx="1410697" cy="1220427"/>
      </dsp:txXfrm>
    </dsp:sp>
    <dsp:sp modelId="{BF55C218-3EAC-4677-AB46-4600976ACBA2}">
      <dsp:nvSpPr>
        <dsp:cNvPr id="0" name=""/>
        <dsp:cNvSpPr/>
      </dsp:nvSpPr>
      <dsp:spPr>
        <a:xfrm>
          <a:off x="3033203" y="2525010"/>
          <a:ext cx="971735" cy="837065"/>
        </a:xfrm>
        <a:prstGeom prst="hexagon">
          <a:avLst>
            <a:gd name="adj" fmla="val 28900"/>
            <a:gd name="vf" fmla="val 11547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6C555F-DEAC-4EAB-A6F1-74478B902859}">
      <dsp:nvSpPr>
        <dsp:cNvPr id="0" name=""/>
        <dsp:cNvSpPr/>
      </dsp:nvSpPr>
      <dsp:spPr>
        <a:xfrm>
          <a:off x="2459326" y="1122784"/>
          <a:ext cx="2110065" cy="182546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5163658"/>
                <a:satOff val="-14437"/>
                <a:lumOff val="-77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63658"/>
                <a:satOff val="-14437"/>
                <a:lumOff val="-77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63658"/>
                <a:satOff val="-14437"/>
                <a:lumOff val="-77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>
            <a:latin typeface="Corbel" panose="020B0503020204020204" pitchFamily="34" charset="0"/>
          </a:endParaRPr>
        </a:p>
      </dsp:txBody>
      <dsp:txXfrm>
        <a:off x="2809010" y="1425304"/>
        <a:ext cx="1410697" cy="1220427"/>
      </dsp:txXfrm>
    </dsp:sp>
    <dsp:sp modelId="{F5583114-AD76-4CF9-AEC4-33C73EB02975}">
      <dsp:nvSpPr>
        <dsp:cNvPr id="0" name=""/>
        <dsp:cNvSpPr/>
      </dsp:nvSpPr>
      <dsp:spPr>
        <a:xfrm>
          <a:off x="2245193" y="4291449"/>
          <a:ext cx="971735" cy="837065"/>
        </a:xfrm>
        <a:prstGeom prst="hexagon">
          <a:avLst>
            <a:gd name="adj" fmla="val 28900"/>
            <a:gd name="vf" fmla="val 11547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7C5439-58BB-4F55-8E92-DCD0725802F4}">
      <dsp:nvSpPr>
        <dsp:cNvPr id="0" name=""/>
        <dsp:cNvSpPr/>
      </dsp:nvSpPr>
      <dsp:spPr>
        <a:xfrm>
          <a:off x="2459326" y="3330049"/>
          <a:ext cx="2110065" cy="182546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10327316"/>
                <a:satOff val="-28875"/>
                <a:lumOff val="-15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27316"/>
                <a:satOff val="-28875"/>
                <a:lumOff val="-15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27316"/>
                <a:satOff val="-28875"/>
                <a:lumOff val="-15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>
            <a:latin typeface="Corbel" panose="020B0503020204020204" pitchFamily="34" charset="0"/>
          </a:endParaRPr>
        </a:p>
      </dsp:txBody>
      <dsp:txXfrm>
        <a:off x="2809010" y="3632569"/>
        <a:ext cx="1410697" cy="1220427"/>
      </dsp:txXfrm>
    </dsp:sp>
    <dsp:sp modelId="{4F98E68F-9022-4790-A780-8F3F2F3C4B53}">
      <dsp:nvSpPr>
        <dsp:cNvPr id="0" name=""/>
        <dsp:cNvSpPr/>
      </dsp:nvSpPr>
      <dsp:spPr>
        <a:xfrm>
          <a:off x="523993" y="4454090"/>
          <a:ext cx="2110065" cy="1825467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4">
                <a:hueOff val="15490974"/>
                <a:satOff val="-43312"/>
                <a:lumOff val="-2333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5490974"/>
                <a:satOff val="-43312"/>
                <a:lumOff val="-2333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5490974"/>
                <a:satOff val="-43312"/>
                <a:lumOff val="-2333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>
            <a:latin typeface="Corbel" panose="020B0503020204020204" pitchFamily="34" charset="0"/>
          </a:endParaRPr>
        </a:p>
      </dsp:txBody>
      <dsp:txXfrm>
        <a:off x="873677" y="4756610"/>
        <a:ext cx="1410697" cy="12204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DC0DC-9B1B-44CD-A7D5-AB5D34F20575}">
      <dsp:nvSpPr>
        <dsp:cNvPr id="0" name=""/>
        <dsp:cNvSpPr/>
      </dsp:nvSpPr>
      <dsp:spPr>
        <a:xfrm>
          <a:off x="904364" y="374"/>
          <a:ext cx="1317851" cy="1317851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orbel" panose="020B0503020204020204" pitchFamily="34" charset="0"/>
            </a:rPr>
            <a:t>Create C# projects</a:t>
          </a:r>
        </a:p>
      </dsp:txBody>
      <dsp:txXfrm>
        <a:off x="1097359" y="193369"/>
        <a:ext cx="931861" cy="931861"/>
      </dsp:txXfrm>
    </dsp:sp>
    <dsp:sp modelId="{BA77423E-CA22-456A-B9EA-54A55D871F64}">
      <dsp:nvSpPr>
        <dsp:cNvPr id="0" name=""/>
        <dsp:cNvSpPr/>
      </dsp:nvSpPr>
      <dsp:spPr>
        <a:xfrm rot="10800000">
          <a:off x="1332666" y="1447566"/>
          <a:ext cx="461248" cy="274202"/>
        </a:xfrm>
        <a:prstGeom prst="triangl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ED866-D403-4F6F-B12E-9C2ABABBFB74}">
      <dsp:nvSpPr>
        <dsp:cNvPr id="0" name=""/>
        <dsp:cNvSpPr/>
      </dsp:nvSpPr>
      <dsp:spPr>
        <a:xfrm>
          <a:off x="957232" y="1835590"/>
          <a:ext cx="1212115" cy="1205619"/>
        </a:xfrm>
        <a:prstGeom prst="ellipse">
          <a:avLst/>
        </a:prstGeom>
        <a:solidFill>
          <a:schemeClr val="accent1">
            <a:shade val="80000"/>
            <a:hueOff val="76184"/>
            <a:satOff val="-6994"/>
            <a:lumOff val="4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Find correct Sitecore </a:t>
          </a:r>
          <a:r>
            <a:rPr lang="en-US" sz="1400" kern="1200" dirty="0" err="1">
              <a:latin typeface="Corbel" panose="020B0503020204020204" pitchFamily="34" charset="0"/>
            </a:rPr>
            <a:t>NuGets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1134742" y="2012149"/>
        <a:ext cx="857095" cy="852501"/>
      </dsp:txXfrm>
    </dsp:sp>
    <dsp:sp modelId="{400F368F-4CF8-42E8-B25C-1A048275E2C6}">
      <dsp:nvSpPr>
        <dsp:cNvPr id="0" name=""/>
        <dsp:cNvSpPr/>
      </dsp:nvSpPr>
      <dsp:spPr>
        <a:xfrm rot="10800000">
          <a:off x="1332666" y="3280262"/>
          <a:ext cx="461248" cy="274202"/>
        </a:xfrm>
        <a:prstGeom prst="triangle">
          <a:avLst/>
        </a:prstGeom>
        <a:solidFill>
          <a:schemeClr val="accent1">
            <a:shade val="90000"/>
            <a:hueOff val="85684"/>
            <a:satOff val="-7766"/>
            <a:lumOff val="46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4FF86-45E4-4841-ADC4-4603F969A1FA}">
      <dsp:nvSpPr>
        <dsp:cNvPr id="0" name=""/>
        <dsp:cNvSpPr/>
      </dsp:nvSpPr>
      <dsp:spPr>
        <a:xfrm>
          <a:off x="1123787" y="3777996"/>
          <a:ext cx="879007" cy="879007"/>
        </a:xfrm>
        <a:prstGeom prst="ellipse">
          <a:avLst/>
        </a:prstGeom>
        <a:solidFill>
          <a:schemeClr val="accent1">
            <a:shade val="80000"/>
            <a:hueOff val="152368"/>
            <a:satOff val="-13987"/>
            <a:lumOff val="85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Add TDS projects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1252515" y="3906724"/>
        <a:ext cx="621551" cy="621551"/>
      </dsp:txXfrm>
    </dsp:sp>
    <dsp:sp modelId="{B17F64D0-265D-430D-969F-0B2A44D0F617}">
      <dsp:nvSpPr>
        <dsp:cNvPr id="0" name=""/>
        <dsp:cNvSpPr/>
      </dsp:nvSpPr>
      <dsp:spPr>
        <a:xfrm rot="5400000">
          <a:off x="2328816" y="4080398"/>
          <a:ext cx="461248" cy="274202"/>
        </a:xfrm>
        <a:prstGeom prst="triangle">
          <a:avLst/>
        </a:prstGeom>
        <a:solidFill>
          <a:schemeClr val="accent1">
            <a:shade val="90000"/>
            <a:hueOff val="171369"/>
            <a:satOff val="-15533"/>
            <a:lumOff val="92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B2FC9-91CC-410A-B3DA-A9947CB705BA}">
      <dsp:nvSpPr>
        <dsp:cNvPr id="0" name=""/>
        <dsp:cNvSpPr/>
      </dsp:nvSpPr>
      <dsp:spPr>
        <a:xfrm>
          <a:off x="3100564" y="3777996"/>
          <a:ext cx="879007" cy="879007"/>
        </a:xfrm>
        <a:prstGeom prst="ellipse">
          <a:avLst/>
        </a:prstGeom>
        <a:solidFill>
          <a:schemeClr val="accent1">
            <a:shade val="80000"/>
            <a:hueOff val="228552"/>
            <a:satOff val="-20981"/>
            <a:lumOff val="128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Set up build profiles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3229292" y="3906724"/>
        <a:ext cx="621551" cy="621551"/>
      </dsp:txXfrm>
    </dsp:sp>
    <dsp:sp modelId="{579F46EA-9C71-4506-9208-0FB857476E01}">
      <dsp:nvSpPr>
        <dsp:cNvPr id="0" name=""/>
        <dsp:cNvSpPr/>
      </dsp:nvSpPr>
      <dsp:spPr>
        <a:xfrm>
          <a:off x="3309444" y="3241680"/>
          <a:ext cx="461248" cy="274202"/>
        </a:xfrm>
        <a:prstGeom prst="triangle">
          <a:avLst/>
        </a:prstGeom>
        <a:solidFill>
          <a:schemeClr val="accent1">
            <a:shade val="90000"/>
            <a:hueOff val="257053"/>
            <a:satOff val="-23299"/>
            <a:lumOff val="139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4FAC0-F63D-42C8-A512-CE687E9ED084}">
      <dsp:nvSpPr>
        <dsp:cNvPr id="0" name=""/>
        <dsp:cNvSpPr/>
      </dsp:nvSpPr>
      <dsp:spPr>
        <a:xfrm>
          <a:off x="2989080" y="1881711"/>
          <a:ext cx="1101976" cy="1113376"/>
        </a:xfrm>
        <a:prstGeom prst="ellipse">
          <a:avLst/>
        </a:prstGeom>
        <a:solidFill>
          <a:schemeClr val="accent1">
            <a:shade val="80000"/>
            <a:hueOff val="304736"/>
            <a:satOff val="-27974"/>
            <a:lumOff val="17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Set up package generation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3150461" y="2044761"/>
        <a:ext cx="779214" cy="787276"/>
      </dsp:txXfrm>
    </dsp:sp>
    <dsp:sp modelId="{5B457C71-7C7D-4710-9271-D3F6B32D7435}">
      <dsp:nvSpPr>
        <dsp:cNvPr id="0" name=""/>
        <dsp:cNvSpPr/>
      </dsp:nvSpPr>
      <dsp:spPr>
        <a:xfrm>
          <a:off x="3309444" y="1386610"/>
          <a:ext cx="461248" cy="274202"/>
        </a:xfrm>
        <a:prstGeom prst="triangle">
          <a:avLst/>
        </a:prstGeom>
        <a:solidFill>
          <a:schemeClr val="accent1">
            <a:shade val="90000"/>
            <a:hueOff val="342738"/>
            <a:satOff val="-31065"/>
            <a:lumOff val="185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C8413-A4EF-4FA6-9DDF-778868EE6DC5}">
      <dsp:nvSpPr>
        <dsp:cNvPr id="0" name=""/>
        <dsp:cNvSpPr/>
      </dsp:nvSpPr>
      <dsp:spPr>
        <a:xfrm>
          <a:off x="2970731" y="137367"/>
          <a:ext cx="1138674" cy="1043865"/>
        </a:xfrm>
        <a:prstGeom prst="ellipse">
          <a:avLst/>
        </a:prstGeom>
        <a:solidFill>
          <a:schemeClr val="accent1">
            <a:shade val="80000"/>
            <a:hueOff val="380920"/>
            <a:satOff val="-34968"/>
            <a:lumOff val="214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How do we build Sass and JS again?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3137486" y="290237"/>
        <a:ext cx="805164" cy="738125"/>
      </dsp:txXfrm>
    </dsp:sp>
    <dsp:sp modelId="{8CE5FF58-6714-40A5-9BFF-63EB26AB3C43}">
      <dsp:nvSpPr>
        <dsp:cNvPr id="0" name=""/>
        <dsp:cNvSpPr/>
      </dsp:nvSpPr>
      <dsp:spPr>
        <a:xfrm rot="5400000">
          <a:off x="4370510" y="522198"/>
          <a:ext cx="461248" cy="274202"/>
        </a:xfrm>
        <a:prstGeom prst="triangle">
          <a:avLst/>
        </a:prstGeom>
        <a:solidFill>
          <a:schemeClr val="accent1">
            <a:shade val="90000"/>
            <a:hueOff val="428422"/>
            <a:satOff val="-38831"/>
            <a:lumOff val="23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69F4E-B4E7-42DB-9A0A-DC0893E1A5F4}">
      <dsp:nvSpPr>
        <dsp:cNvPr id="0" name=""/>
        <dsp:cNvSpPr/>
      </dsp:nvSpPr>
      <dsp:spPr>
        <a:xfrm>
          <a:off x="5077342" y="219796"/>
          <a:ext cx="879007" cy="879007"/>
        </a:xfrm>
        <a:prstGeom prst="ellipse">
          <a:avLst/>
        </a:prstGeom>
        <a:solidFill>
          <a:schemeClr val="accent1">
            <a:shade val="80000"/>
            <a:hueOff val="457104"/>
            <a:satOff val="-41961"/>
            <a:lumOff val="257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Let’s just build it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206070" y="348524"/>
        <a:ext cx="621551" cy="621551"/>
      </dsp:txXfrm>
    </dsp:sp>
    <dsp:sp modelId="{F397B0E3-20E2-4869-A381-83006EE918F0}">
      <dsp:nvSpPr>
        <dsp:cNvPr id="0" name=""/>
        <dsp:cNvSpPr/>
      </dsp:nvSpPr>
      <dsp:spPr>
        <a:xfrm rot="10800000">
          <a:off x="5286222" y="1419508"/>
          <a:ext cx="461248" cy="274202"/>
        </a:xfrm>
        <a:prstGeom prst="triangle">
          <a:avLst/>
        </a:prstGeom>
        <a:solidFill>
          <a:schemeClr val="accent1">
            <a:shade val="90000"/>
            <a:hueOff val="514107"/>
            <a:satOff val="-46598"/>
            <a:lumOff val="278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EE94C-9F48-408E-AE95-B83DC7198F0B}">
      <dsp:nvSpPr>
        <dsp:cNvPr id="0" name=""/>
        <dsp:cNvSpPr/>
      </dsp:nvSpPr>
      <dsp:spPr>
        <a:xfrm>
          <a:off x="5077342" y="1998896"/>
          <a:ext cx="879007" cy="879007"/>
        </a:xfrm>
        <a:prstGeom prst="ellipse">
          <a:avLst/>
        </a:prstGeom>
        <a:solidFill>
          <a:schemeClr val="accent1">
            <a:shade val="80000"/>
            <a:hueOff val="533288"/>
            <a:satOff val="-48955"/>
            <a:lumOff val="300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orbel" panose="020B0503020204020204" pitchFamily="34" charset="0"/>
            </a:rPr>
            <a:t>YSOD</a:t>
          </a:r>
          <a:endParaRPr lang="en-GB" sz="1600" kern="1200" dirty="0">
            <a:latin typeface="Corbel" panose="020B0503020204020204" pitchFamily="34" charset="0"/>
          </a:endParaRPr>
        </a:p>
      </dsp:txBody>
      <dsp:txXfrm>
        <a:off x="5206070" y="2127624"/>
        <a:ext cx="621551" cy="621551"/>
      </dsp:txXfrm>
    </dsp:sp>
    <dsp:sp modelId="{9B0EF8BE-E4BB-418E-BE27-3693EAF1FDA6}">
      <dsp:nvSpPr>
        <dsp:cNvPr id="0" name=""/>
        <dsp:cNvSpPr/>
      </dsp:nvSpPr>
      <dsp:spPr>
        <a:xfrm rot="10800000">
          <a:off x="5286222" y="3198608"/>
          <a:ext cx="461248" cy="274202"/>
        </a:xfrm>
        <a:prstGeom prst="triangle">
          <a:avLst/>
        </a:prstGeom>
        <a:solidFill>
          <a:schemeClr val="accent1">
            <a:shade val="90000"/>
            <a:hueOff val="599791"/>
            <a:satOff val="-54364"/>
            <a:lumOff val="324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F7316-B505-4D9B-932D-519402514286}">
      <dsp:nvSpPr>
        <dsp:cNvPr id="0" name=""/>
        <dsp:cNvSpPr/>
      </dsp:nvSpPr>
      <dsp:spPr>
        <a:xfrm>
          <a:off x="5077342" y="3777996"/>
          <a:ext cx="879007" cy="879007"/>
        </a:xfrm>
        <a:prstGeom prst="ellipse">
          <a:avLst/>
        </a:prstGeom>
        <a:solidFill>
          <a:schemeClr val="accent1">
            <a:shade val="80000"/>
            <a:hueOff val="609472"/>
            <a:satOff val="-55948"/>
            <a:lumOff val="34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orbel" panose="020B0503020204020204" pitchFamily="34" charset="0"/>
            </a:rPr>
            <a:t>Coffee</a:t>
          </a:r>
          <a:endParaRPr lang="en-GB" sz="1600" kern="1200" dirty="0">
            <a:latin typeface="Corbel" panose="020B0503020204020204" pitchFamily="34" charset="0"/>
          </a:endParaRPr>
        </a:p>
      </dsp:txBody>
      <dsp:txXfrm>
        <a:off x="5206070" y="3906724"/>
        <a:ext cx="621551" cy="621551"/>
      </dsp:txXfrm>
    </dsp:sp>
    <dsp:sp modelId="{DB72F4C1-1C70-475D-9A91-05940FBE046C}">
      <dsp:nvSpPr>
        <dsp:cNvPr id="0" name=""/>
        <dsp:cNvSpPr/>
      </dsp:nvSpPr>
      <dsp:spPr>
        <a:xfrm rot="5400000">
          <a:off x="6172660" y="4080398"/>
          <a:ext cx="461248" cy="274202"/>
        </a:xfrm>
        <a:prstGeom prst="triangle">
          <a:avLst/>
        </a:prstGeom>
        <a:solidFill>
          <a:schemeClr val="accent1">
            <a:shade val="90000"/>
            <a:hueOff val="685475"/>
            <a:satOff val="-62130"/>
            <a:lumOff val="370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0BC1D-6E65-47FA-B59B-0CA432051F36}">
      <dsp:nvSpPr>
        <dsp:cNvPr id="0" name=""/>
        <dsp:cNvSpPr/>
      </dsp:nvSpPr>
      <dsp:spPr>
        <a:xfrm>
          <a:off x="6834698" y="3558574"/>
          <a:ext cx="1317851" cy="1317851"/>
        </a:xfrm>
        <a:prstGeom prst="ellipse">
          <a:avLst/>
        </a:prstGeom>
        <a:solidFill>
          <a:schemeClr val="accent1">
            <a:shade val="80000"/>
            <a:hueOff val="685656"/>
            <a:satOff val="-62942"/>
            <a:lumOff val="386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orbel" panose="020B0503020204020204" pitchFamily="34" charset="0"/>
            </a:rPr>
            <a:t>Is my target framework right?</a:t>
          </a:r>
          <a:endParaRPr lang="en-GB" sz="1500" kern="1200" dirty="0">
            <a:latin typeface="Corbel" panose="020B0503020204020204" pitchFamily="34" charset="0"/>
          </a:endParaRPr>
        </a:p>
      </dsp:txBody>
      <dsp:txXfrm>
        <a:off x="7027693" y="3751569"/>
        <a:ext cx="931861" cy="93186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B9397-2EDD-42F5-8FD4-CE259C2C9561}">
      <dsp:nvSpPr>
        <dsp:cNvPr id="0" name=""/>
        <dsp:cNvSpPr/>
      </dsp:nvSpPr>
      <dsp:spPr>
        <a:xfrm>
          <a:off x="2771040" y="1437042"/>
          <a:ext cx="1756384" cy="1756384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bel" panose="020B0503020204020204" pitchFamily="34" charset="0"/>
            </a:rPr>
            <a:t>App</a:t>
          </a:r>
          <a:endParaRPr lang="en-GB" sz="4000" kern="1200" dirty="0">
            <a:latin typeface="Corbel" panose="020B0503020204020204" pitchFamily="34" charset="0"/>
          </a:endParaRPr>
        </a:p>
      </dsp:txBody>
      <dsp:txXfrm>
        <a:off x="3124151" y="1848467"/>
        <a:ext cx="1050162" cy="902817"/>
      </dsp:txXfrm>
    </dsp:sp>
    <dsp:sp modelId="{37F79B82-892F-44D9-9C53-7FB17FEC4874}">
      <dsp:nvSpPr>
        <dsp:cNvPr id="0" name=""/>
        <dsp:cNvSpPr/>
      </dsp:nvSpPr>
      <dsp:spPr>
        <a:xfrm>
          <a:off x="1749144" y="1021896"/>
          <a:ext cx="1277370" cy="1277370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Sub Module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2070726" y="1345421"/>
        <a:ext cx="634206" cy="630320"/>
      </dsp:txXfrm>
    </dsp:sp>
    <dsp:sp modelId="{579C34D8-57C9-41E7-9067-E6F18C1E6377}">
      <dsp:nvSpPr>
        <dsp:cNvPr id="0" name=""/>
        <dsp:cNvSpPr/>
      </dsp:nvSpPr>
      <dsp:spPr>
        <a:xfrm rot="20700000">
          <a:off x="2464602" y="140641"/>
          <a:ext cx="1251562" cy="1251562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Sub Module</a:t>
          </a:r>
          <a:endParaRPr lang="en-GB" sz="1400" kern="1200" dirty="0">
            <a:latin typeface="Corbel" panose="020B0503020204020204" pitchFamily="34" charset="0"/>
          </a:endParaRPr>
        </a:p>
      </dsp:txBody>
      <dsp:txXfrm rot="-20700000">
        <a:off x="2739106" y="415145"/>
        <a:ext cx="702553" cy="702553"/>
      </dsp:txXfrm>
    </dsp:sp>
    <dsp:sp modelId="{D8B4D18E-85B5-4328-84F6-94FDEA39E8BE}">
      <dsp:nvSpPr>
        <dsp:cNvPr id="0" name=""/>
        <dsp:cNvSpPr/>
      </dsp:nvSpPr>
      <dsp:spPr>
        <a:xfrm>
          <a:off x="2625315" y="1178021"/>
          <a:ext cx="2248172" cy="2248172"/>
        </a:xfrm>
        <a:prstGeom prst="circularArrow">
          <a:avLst>
            <a:gd name="adj1" fmla="val 4688"/>
            <a:gd name="adj2" fmla="val 299029"/>
            <a:gd name="adj3" fmla="val 2486409"/>
            <a:gd name="adj4" fmla="val 15926933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1E8767B-A1A7-4D7B-9C35-D301CF66E9C4}">
      <dsp:nvSpPr>
        <dsp:cNvPr id="0" name=""/>
        <dsp:cNvSpPr/>
      </dsp:nvSpPr>
      <dsp:spPr>
        <a:xfrm>
          <a:off x="1522924" y="743558"/>
          <a:ext cx="1633437" cy="163343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7CCFC7A-783C-4645-A8F3-1CD24EC799DF}">
      <dsp:nvSpPr>
        <dsp:cNvPr id="0" name=""/>
        <dsp:cNvSpPr/>
      </dsp:nvSpPr>
      <dsp:spPr>
        <a:xfrm>
          <a:off x="2175102" y="-129202"/>
          <a:ext cx="1761174" cy="176117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8164F-82D0-409B-B1B1-BB318D2F29DD}">
      <dsp:nvSpPr>
        <dsp:cNvPr id="0" name=""/>
        <dsp:cNvSpPr/>
      </dsp:nvSpPr>
      <dsp:spPr>
        <a:xfrm>
          <a:off x="1425417" y="1413861"/>
          <a:ext cx="1728052" cy="1728052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>
              <a:latin typeface="Corbel" panose="020B0503020204020204" pitchFamily="34" charset="0"/>
            </a:rPr>
            <a:t>app</a:t>
          </a:r>
          <a:endParaRPr lang="en-GB" sz="4000" kern="1200" dirty="0">
            <a:latin typeface="Corbel" panose="020B0503020204020204" pitchFamily="34" charset="0"/>
          </a:endParaRPr>
        </a:p>
      </dsp:txBody>
      <dsp:txXfrm>
        <a:off x="1772832" y="1818649"/>
        <a:ext cx="1033222" cy="888254"/>
      </dsp:txXfrm>
    </dsp:sp>
    <dsp:sp modelId="{E67AC887-4FE7-41D5-9475-92A88436181C}">
      <dsp:nvSpPr>
        <dsp:cNvPr id="0" name=""/>
        <dsp:cNvSpPr/>
      </dsp:nvSpPr>
      <dsp:spPr>
        <a:xfrm>
          <a:off x="420005" y="1005412"/>
          <a:ext cx="1256765" cy="125676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orbel" panose="020B0503020204020204" pitchFamily="34" charset="0"/>
            </a:rPr>
            <a:t>add-bootstrap</a:t>
          </a:r>
          <a:endParaRPr lang="en-GB" sz="1100" kern="1200" dirty="0">
            <a:latin typeface="Corbel" panose="020B0503020204020204" pitchFamily="34" charset="0"/>
          </a:endParaRPr>
        </a:p>
      </dsp:txBody>
      <dsp:txXfrm>
        <a:off x="736399" y="1323719"/>
        <a:ext cx="623977" cy="620151"/>
      </dsp:txXfrm>
    </dsp:sp>
    <dsp:sp modelId="{002F044F-4B41-43F1-8177-678AE6471631}">
      <dsp:nvSpPr>
        <dsp:cNvPr id="0" name=""/>
        <dsp:cNvSpPr/>
      </dsp:nvSpPr>
      <dsp:spPr>
        <a:xfrm rot="20700000">
          <a:off x="1123922" y="138372"/>
          <a:ext cx="1231373" cy="123137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orbel" panose="020B0503020204020204" pitchFamily="34" charset="0"/>
            </a:rPr>
            <a:t>add-typescript</a:t>
          </a:r>
          <a:endParaRPr lang="en-GB" sz="1100" kern="1200" dirty="0">
            <a:latin typeface="Corbel" panose="020B0503020204020204" pitchFamily="34" charset="0"/>
          </a:endParaRPr>
        </a:p>
      </dsp:txBody>
      <dsp:txXfrm rot="-20700000">
        <a:off x="1393998" y="408448"/>
        <a:ext cx="691221" cy="691221"/>
      </dsp:txXfrm>
    </dsp:sp>
    <dsp:sp modelId="{B20AFEDD-0D74-4D54-982A-FCDEA6984B27}">
      <dsp:nvSpPr>
        <dsp:cNvPr id="0" name=""/>
        <dsp:cNvSpPr/>
      </dsp:nvSpPr>
      <dsp:spPr>
        <a:xfrm>
          <a:off x="1281341" y="1159410"/>
          <a:ext cx="2211907" cy="2211907"/>
        </a:xfrm>
        <a:prstGeom prst="circularArrow">
          <a:avLst>
            <a:gd name="adj1" fmla="val 4688"/>
            <a:gd name="adj2" fmla="val 299029"/>
            <a:gd name="adj3" fmla="val 2484445"/>
            <a:gd name="adj4" fmla="val 15931384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6E974-6347-4000-8274-9296BE2B5A90}">
      <dsp:nvSpPr>
        <dsp:cNvPr id="0" name=""/>
        <dsp:cNvSpPr/>
      </dsp:nvSpPr>
      <dsp:spPr>
        <a:xfrm>
          <a:off x="197434" y="731854"/>
          <a:ext cx="1607089" cy="160708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9F159-B1C2-4228-A436-71A1599095C9}">
      <dsp:nvSpPr>
        <dsp:cNvPr id="0" name=""/>
        <dsp:cNvSpPr/>
      </dsp:nvSpPr>
      <dsp:spPr>
        <a:xfrm>
          <a:off x="839092" y="-126828"/>
          <a:ext cx="1732765" cy="173276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6C390-30D5-4E27-841F-A4BEC6CE49B8}">
      <dsp:nvSpPr>
        <dsp:cNvPr id="0" name=""/>
        <dsp:cNvSpPr/>
      </dsp:nvSpPr>
      <dsp:spPr>
        <a:xfrm>
          <a:off x="784558" y="557"/>
          <a:ext cx="1767373" cy="1060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orbel" panose="020B0503020204020204" pitchFamily="34" charset="0"/>
            </a:rPr>
            <a:t>Solution name</a:t>
          </a:r>
          <a:endParaRPr lang="en-GB" sz="2300" kern="1200" dirty="0">
            <a:latin typeface="Corbel" panose="020B0503020204020204" pitchFamily="34" charset="0"/>
          </a:endParaRPr>
        </a:p>
      </dsp:txBody>
      <dsp:txXfrm>
        <a:off x="784558" y="557"/>
        <a:ext cx="1767373" cy="1060424"/>
      </dsp:txXfrm>
    </dsp:sp>
    <dsp:sp modelId="{366DC725-4F2E-4C7F-A7F7-F592099BA100}">
      <dsp:nvSpPr>
        <dsp:cNvPr id="0" name=""/>
        <dsp:cNvSpPr/>
      </dsp:nvSpPr>
      <dsp:spPr>
        <a:xfrm>
          <a:off x="2728669" y="557"/>
          <a:ext cx="1767373" cy="1060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orbel" panose="020B0503020204020204" pitchFamily="34" charset="0"/>
            </a:rPr>
            <a:t>Solution namespace</a:t>
          </a:r>
          <a:endParaRPr lang="en-GB" sz="2300" kern="1200" dirty="0">
            <a:latin typeface="Corbel" panose="020B0503020204020204" pitchFamily="34" charset="0"/>
          </a:endParaRPr>
        </a:p>
      </dsp:txBody>
      <dsp:txXfrm>
        <a:off x="2728669" y="557"/>
        <a:ext cx="1767373" cy="1060424"/>
      </dsp:txXfrm>
    </dsp:sp>
    <dsp:sp modelId="{6819C104-7AED-4BED-8B39-BE4C6E925FE9}">
      <dsp:nvSpPr>
        <dsp:cNvPr id="0" name=""/>
        <dsp:cNvSpPr/>
      </dsp:nvSpPr>
      <dsp:spPr>
        <a:xfrm>
          <a:off x="4672780" y="557"/>
          <a:ext cx="1767373" cy="1060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orbel" panose="020B0503020204020204" pitchFamily="34" charset="0"/>
            </a:rPr>
            <a:t>MVC area name</a:t>
          </a:r>
          <a:endParaRPr lang="en-GB" sz="2300" kern="1200" dirty="0">
            <a:latin typeface="Corbel" panose="020B0503020204020204" pitchFamily="34" charset="0"/>
          </a:endParaRPr>
        </a:p>
      </dsp:txBody>
      <dsp:txXfrm>
        <a:off x="4672780" y="557"/>
        <a:ext cx="1767373" cy="1060424"/>
      </dsp:txXfrm>
    </dsp:sp>
    <dsp:sp modelId="{4EC1FA1D-61F5-4D08-A09D-79ADF6A76230}">
      <dsp:nvSpPr>
        <dsp:cNvPr id="0" name=""/>
        <dsp:cNvSpPr/>
      </dsp:nvSpPr>
      <dsp:spPr>
        <a:xfrm>
          <a:off x="784558" y="1237718"/>
          <a:ext cx="1767373" cy="1060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orbel" panose="020B0503020204020204" pitchFamily="34" charset="0"/>
            </a:rPr>
            <a:t>Local Sitecore URL</a:t>
          </a:r>
          <a:endParaRPr lang="en-GB" sz="2300" kern="1200" dirty="0">
            <a:latin typeface="Corbel" panose="020B0503020204020204" pitchFamily="34" charset="0"/>
          </a:endParaRPr>
        </a:p>
      </dsp:txBody>
      <dsp:txXfrm>
        <a:off x="784558" y="1237718"/>
        <a:ext cx="1767373" cy="1060424"/>
      </dsp:txXfrm>
    </dsp:sp>
    <dsp:sp modelId="{294A734A-1D43-4D5C-A694-739195F8A997}">
      <dsp:nvSpPr>
        <dsp:cNvPr id="0" name=""/>
        <dsp:cNvSpPr/>
      </dsp:nvSpPr>
      <dsp:spPr>
        <a:xfrm>
          <a:off x="2728669" y="1237718"/>
          <a:ext cx="1767373" cy="1060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orbel" panose="020B0503020204020204" pitchFamily="34" charset="0"/>
            </a:rPr>
            <a:t>Sitecore version</a:t>
          </a:r>
          <a:endParaRPr lang="en-GB" sz="2300" kern="1200" dirty="0">
            <a:latin typeface="Corbel" panose="020B0503020204020204" pitchFamily="34" charset="0"/>
          </a:endParaRPr>
        </a:p>
      </dsp:txBody>
      <dsp:txXfrm>
        <a:off x="2728669" y="1237718"/>
        <a:ext cx="1767373" cy="1060424"/>
      </dsp:txXfrm>
    </dsp:sp>
    <dsp:sp modelId="{74B08B23-952A-493F-9064-67394254EC34}">
      <dsp:nvSpPr>
        <dsp:cNvPr id="0" name=""/>
        <dsp:cNvSpPr/>
      </dsp:nvSpPr>
      <dsp:spPr>
        <a:xfrm>
          <a:off x="4672780" y="1237718"/>
          <a:ext cx="1767373" cy="10604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orbel" panose="020B0503020204020204" pitchFamily="34" charset="0"/>
            </a:rPr>
            <a:t>.NET framework</a:t>
          </a:r>
          <a:endParaRPr lang="en-GB" sz="2300" kern="1200" dirty="0">
            <a:latin typeface="Corbel" panose="020B0503020204020204" pitchFamily="34" charset="0"/>
          </a:endParaRPr>
        </a:p>
      </dsp:txBody>
      <dsp:txXfrm>
        <a:off x="4672780" y="1237718"/>
        <a:ext cx="1767373" cy="10604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1D5C3-FFE4-435A-AD49-A5054AA5671E}">
      <dsp:nvSpPr>
        <dsp:cNvPr id="0" name=""/>
        <dsp:cNvSpPr/>
      </dsp:nvSpPr>
      <dsp:spPr>
        <a:xfrm>
          <a:off x="0" y="543877"/>
          <a:ext cx="11356975" cy="72517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1ABCD9-877D-41EC-8367-2FE97ACD9822}">
      <dsp:nvSpPr>
        <dsp:cNvPr id="0" name=""/>
        <dsp:cNvSpPr/>
      </dsp:nvSpPr>
      <dsp:spPr>
        <a:xfrm>
          <a:off x="405" y="0"/>
          <a:ext cx="1224007" cy="7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>
              <a:latin typeface="Corbel" panose="020B0503020204020204" pitchFamily="34" charset="0"/>
            </a:rPr>
            <a:t>Initializing</a:t>
          </a:r>
          <a:endParaRPr lang="en-GB" sz="1600" kern="1200" dirty="0">
            <a:latin typeface="Corbel" panose="020B0503020204020204" pitchFamily="34" charset="0"/>
          </a:endParaRPr>
        </a:p>
      </dsp:txBody>
      <dsp:txXfrm>
        <a:off x="405" y="0"/>
        <a:ext cx="1224007" cy="725170"/>
      </dsp:txXfrm>
    </dsp:sp>
    <dsp:sp modelId="{B1B78B37-7BA3-4FC2-8EAC-4C792238F577}">
      <dsp:nvSpPr>
        <dsp:cNvPr id="0" name=""/>
        <dsp:cNvSpPr/>
      </dsp:nvSpPr>
      <dsp:spPr>
        <a:xfrm>
          <a:off x="521763" y="815816"/>
          <a:ext cx="181292" cy="1812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E65BE3-9BBE-4BA4-B245-D4FA741D3B1D}">
      <dsp:nvSpPr>
        <dsp:cNvPr id="0" name=""/>
        <dsp:cNvSpPr/>
      </dsp:nvSpPr>
      <dsp:spPr>
        <a:xfrm>
          <a:off x="1285613" y="1087754"/>
          <a:ext cx="1224007" cy="7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orbel" panose="020B0503020204020204" pitchFamily="34" charset="0"/>
            </a:rPr>
            <a:t>Prompting</a:t>
          </a:r>
          <a:endParaRPr lang="en-GB" sz="1600" kern="1200" dirty="0">
            <a:latin typeface="Corbel" panose="020B0503020204020204" pitchFamily="34" charset="0"/>
          </a:endParaRPr>
        </a:p>
      </dsp:txBody>
      <dsp:txXfrm>
        <a:off x="1285613" y="1087754"/>
        <a:ext cx="1224007" cy="725170"/>
      </dsp:txXfrm>
    </dsp:sp>
    <dsp:sp modelId="{E287D1EE-D0DB-4FEC-9401-207BAA2D2B9B}">
      <dsp:nvSpPr>
        <dsp:cNvPr id="0" name=""/>
        <dsp:cNvSpPr/>
      </dsp:nvSpPr>
      <dsp:spPr>
        <a:xfrm>
          <a:off x="1806971" y="815816"/>
          <a:ext cx="181292" cy="1812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BF9AE3-3383-43B9-A61A-903855027F6A}">
      <dsp:nvSpPr>
        <dsp:cNvPr id="0" name=""/>
        <dsp:cNvSpPr/>
      </dsp:nvSpPr>
      <dsp:spPr>
        <a:xfrm>
          <a:off x="2570822" y="0"/>
          <a:ext cx="1224007" cy="7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orbel" panose="020B0503020204020204" pitchFamily="34" charset="0"/>
            </a:rPr>
            <a:t>Configuring</a:t>
          </a:r>
          <a:endParaRPr lang="en-GB" sz="1600" kern="1200" dirty="0">
            <a:latin typeface="Corbel" panose="020B0503020204020204" pitchFamily="34" charset="0"/>
          </a:endParaRPr>
        </a:p>
      </dsp:txBody>
      <dsp:txXfrm>
        <a:off x="2570822" y="0"/>
        <a:ext cx="1224007" cy="725170"/>
      </dsp:txXfrm>
    </dsp:sp>
    <dsp:sp modelId="{1E40A5B5-7296-4357-B56F-B7E9573C38FB}">
      <dsp:nvSpPr>
        <dsp:cNvPr id="0" name=""/>
        <dsp:cNvSpPr/>
      </dsp:nvSpPr>
      <dsp:spPr>
        <a:xfrm>
          <a:off x="3092179" y="815816"/>
          <a:ext cx="181292" cy="1812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4551FD-F0CB-4C49-AB2F-D1DDFDCC813C}">
      <dsp:nvSpPr>
        <dsp:cNvPr id="0" name=""/>
        <dsp:cNvSpPr/>
      </dsp:nvSpPr>
      <dsp:spPr>
        <a:xfrm>
          <a:off x="3856030" y="1087754"/>
          <a:ext cx="1224007" cy="7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orbel" panose="020B0503020204020204" pitchFamily="34" charset="0"/>
            </a:rPr>
            <a:t>Default</a:t>
          </a:r>
          <a:endParaRPr lang="en-GB" sz="1600" kern="1200" dirty="0">
            <a:latin typeface="Corbel" panose="020B0503020204020204" pitchFamily="34" charset="0"/>
          </a:endParaRPr>
        </a:p>
      </dsp:txBody>
      <dsp:txXfrm>
        <a:off x="3856030" y="1087754"/>
        <a:ext cx="1224007" cy="725170"/>
      </dsp:txXfrm>
    </dsp:sp>
    <dsp:sp modelId="{B497E540-EB8B-4C5C-BC56-BA5C8DC38FFF}">
      <dsp:nvSpPr>
        <dsp:cNvPr id="0" name=""/>
        <dsp:cNvSpPr/>
      </dsp:nvSpPr>
      <dsp:spPr>
        <a:xfrm>
          <a:off x="4377388" y="815816"/>
          <a:ext cx="181292" cy="1812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D68AA3-FA75-43F0-8394-1529E95D19F7}">
      <dsp:nvSpPr>
        <dsp:cNvPr id="0" name=""/>
        <dsp:cNvSpPr/>
      </dsp:nvSpPr>
      <dsp:spPr>
        <a:xfrm>
          <a:off x="5141238" y="0"/>
          <a:ext cx="1224007" cy="7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orbel" panose="020B0503020204020204" pitchFamily="34" charset="0"/>
            </a:rPr>
            <a:t>Writing</a:t>
          </a:r>
          <a:endParaRPr lang="en-GB" sz="1600" kern="1200" dirty="0">
            <a:latin typeface="Corbel" panose="020B0503020204020204" pitchFamily="34" charset="0"/>
          </a:endParaRPr>
        </a:p>
      </dsp:txBody>
      <dsp:txXfrm>
        <a:off x="5141238" y="0"/>
        <a:ext cx="1224007" cy="725170"/>
      </dsp:txXfrm>
    </dsp:sp>
    <dsp:sp modelId="{78A6CC55-BAB5-4CAF-94ED-D34183CD54DA}">
      <dsp:nvSpPr>
        <dsp:cNvPr id="0" name=""/>
        <dsp:cNvSpPr/>
      </dsp:nvSpPr>
      <dsp:spPr>
        <a:xfrm>
          <a:off x="5662596" y="815816"/>
          <a:ext cx="181292" cy="1812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F5EE3B-9074-483E-BFB9-4F4B04ABAF16}">
      <dsp:nvSpPr>
        <dsp:cNvPr id="0" name=""/>
        <dsp:cNvSpPr/>
      </dsp:nvSpPr>
      <dsp:spPr>
        <a:xfrm>
          <a:off x="6426447" y="1087754"/>
          <a:ext cx="1224007" cy="7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orbel" panose="020B0503020204020204" pitchFamily="34" charset="0"/>
            </a:rPr>
            <a:t>Conflicts</a:t>
          </a:r>
          <a:endParaRPr lang="en-GB" sz="1600" kern="1200" dirty="0">
            <a:latin typeface="Corbel" panose="020B0503020204020204" pitchFamily="34" charset="0"/>
          </a:endParaRPr>
        </a:p>
      </dsp:txBody>
      <dsp:txXfrm>
        <a:off x="6426447" y="1087754"/>
        <a:ext cx="1224007" cy="725170"/>
      </dsp:txXfrm>
    </dsp:sp>
    <dsp:sp modelId="{7CA37E61-15FC-469C-B6CF-38AB3A196A3A}">
      <dsp:nvSpPr>
        <dsp:cNvPr id="0" name=""/>
        <dsp:cNvSpPr/>
      </dsp:nvSpPr>
      <dsp:spPr>
        <a:xfrm>
          <a:off x="6947805" y="815816"/>
          <a:ext cx="181292" cy="1812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3BC8B-D4B6-40EE-9339-FED58E0EC678}">
      <dsp:nvSpPr>
        <dsp:cNvPr id="0" name=""/>
        <dsp:cNvSpPr/>
      </dsp:nvSpPr>
      <dsp:spPr>
        <a:xfrm>
          <a:off x="7711655" y="0"/>
          <a:ext cx="1224007" cy="7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orbel" panose="020B0503020204020204" pitchFamily="34" charset="0"/>
            </a:rPr>
            <a:t>Install</a:t>
          </a:r>
          <a:endParaRPr lang="en-GB" sz="1600" kern="1200" dirty="0">
            <a:latin typeface="Corbel" panose="020B0503020204020204" pitchFamily="34" charset="0"/>
          </a:endParaRPr>
        </a:p>
      </dsp:txBody>
      <dsp:txXfrm>
        <a:off x="7711655" y="0"/>
        <a:ext cx="1224007" cy="725170"/>
      </dsp:txXfrm>
    </dsp:sp>
    <dsp:sp modelId="{C8F54CAC-8D65-4A03-84D7-95884E2FDAAD}">
      <dsp:nvSpPr>
        <dsp:cNvPr id="0" name=""/>
        <dsp:cNvSpPr/>
      </dsp:nvSpPr>
      <dsp:spPr>
        <a:xfrm>
          <a:off x="8233013" y="815816"/>
          <a:ext cx="181292" cy="1812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B18D74-BDE6-45E1-B256-D4D2FAEBA1B1}">
      <dsp:nvSpPr>
        <dsp:cNvPr id="0" name=""/>
        <dsp:cNvSpPr/>
      </dsp:nvSpPr>
      <dsp:spPr>
        <a:xfrm>
          <a:off x="8996864" y="1087754"/>
          <a:ext cx="1224007" cy="725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Corbel" panose="020B0503020204020204" pitchFamily="34" charset="0"/>
            </a:rPr>
            <a:t>End</a:t>
          </a:r>
          <a:endParaRPr lang="en-GB" sz="1600" kern="1200" dirty="0">
            <a:latin typeface="Corbel" panose="020B0503020204020204" pitchFamily="34" charset="0"/>
          </a:endParaRPr>
        </a:p>
      </dsp:txBody>
      <dsp:txXfrm>
        <a:off x="8996864" y="1087754"/>
        <a:ext cx="1224007" cy="725170"/>
      </dsp:txXfrm>
    </dsp:sp>
    <dsp:sp modelId="{0A83F4A6-252B-4080-BB3F-61A062C3262F}">
      <dsp:nvSpPr>
        <dsp:cNvPr id="0" name=""/>
        <dsp:cNvSpPr/>
      </dsp:nvSpPr>
      <dsp:spPr>
        <a:xfrm>
          <a:off x="9518221" y="815816"/>
          <a:ext cx="181292" cy="1812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49D6-7807-46D4-829D-AE2B4DAEC88D}">
      <dsp:nvSpPr>
        <dsp:cNvPr id="0" name=""/>
        <dsp:cNvSpPr/>
      </dsp:nvSpPr>
      <dsp:spPr>
        <a:xfrm>
          <a:off x="0" y="6316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>
              <a:latin typeface="Corbel" panose="020B0503020204020204" pitchFamily="34" charset="0"/>
            </a:rPr>
            <a:t>Initializing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Log Message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Initialize settings object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19490" y="25806"/>
        <a:ext cx="2595977" cy="626446"/>
      </dsp:txXfrm>
    </dsp:sp>
    <dsp:sp modelId="{19DE8710-44FD-49CD-8A1C-BD13701A87E6}">
      <dsp:nvSpPr>
        <dsp:cNvPr id="0" name=""/>
        <dsp:cNvSpPr/>
      </dsp:nvSpPr>
      <dsp:spPr>
        <a:xfrm rot="5400000">
          <a:off x="1192711" y="688378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713331"/>
        <a:ext cx="179665" cy="174674"/>
      </dsp:txXfrm>
    </dsp:sp>
    <dsp:sp modelId="{05D4D9BB-5F17-4E40-B025-10370CB6490E}">
      <dsp:nvSpPr>
        <dsp:cNvPr id="0" name=""/>
        <dsp:cNvSpPr/>
      </dsp:nvSpPr>
      <dsp:spPr>
        <a:xfrm>
          <a:off x="0" y="1004455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Prompting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Prompt user for project-specific settings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19490" y="1023945"/>
        <a:ext cx="2595977" cy="626446"/>
      </dsp:txXfrm>
    </dsp:sp>
    <dsp:sp modelId="{6C89D9C2-9659-4494-946B-919585D747A8}">
      <dsp:nvSpPr>
        <dsp:cNvPr id="0" name=""/>
        <dsp:cNvSpPr/>
      </dsp:nvSpPr>
      <dsp:spPr>
        <a:xfrm rot="5400000">
          <a:off x="1192711" y="1686517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1711470"/>
        <a:ext cx="179665" cy="174674"/>
      </dsp:txXfrm>
    </dsp:sp>
    <dsp:sp modelId="{1EE87174-272C-4D14-AD35-CF2736DB6D21}">
      <dsp:nvSpPr>
        <dsp:cNvPr id="0" name=""/>
        <dsp:cNvSpPr/>
      </dsp:nvSpPr>
      <dsp:spPr>
        <a:xfrm>
          <a:off x="0" y="2002595"/>
          <a:ext cx="2634957" cy="717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Configuring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Save all the settings that have been provided to config file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21011" y="2023606"/>
        <a:ext cx="2592935" cy="675354"/>
      </dsp:txXfrm>
    </dsp:sp>
    <dsp:sp modelId="{3C6A2E51-EF9A-4200-84ED-DF1F0E8BE68E}">
      <dsp:nvSpPr>
        <dsp:cNvPr id="0" name=""/>
        <dsp:cNvSpPr/>
      </dsp:nvSpPr>
      <dsp:spPr>
        <a:xfrm rot="5400000">
          <a:off x="1192711" y="2736606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2761559"/>
        <a:ext cx="179665" cy="174674"/>
      </dsp:txXfrm>
    </dsp:sp>
    <dsp:sp modelId="{69B7993A-D883-4111-B86A-428558968E5E}">
      <dsp:nvSpPr>
        <dsp:cNvPr id="0" name=""/>
        <dsp:cNvSpPr/>
      </dsp:nvSpPr>
      <dsp:spPr>
        <a:xfrm>
          <a:off x="0" y="3052684"/>
          <a:ext cx="2634957" cy="10963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Writing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Write settings to config file on disk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Copy templates to destination, transforming content using project-specific settings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32111" y="3084795"/>
        <a:ext cx="2570735" cy="1032134"/>
      </dsp:txXfrm>
    </dsp:sp>
    <dsp:sp modelId="{76976E8E-9342-4364-9C1C-1C067F9F8B32}">
      <dsp:nvSpPr>
        <dsp:cNvPr id="0" name=""/>
        <dsp:cNvSpPr/>
      </dsp:nvSpPr>
      <dsp:spPr>
        <a:xfrm rot="5400000">
          <a:off x="1192711" y="4165676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4190629"/>
        <a:ext cx="179665" cy="174674"/>
      </dsp:txXfrm>
    </dsp:sp>
    <dsp:sp modelId="{C3DF7103-6EE4-4472-B1B3-9AC403309719}">
      <dsp:nvSpPr>
        <dsp:cNvPr id="0" name=""/>
        <dsp:cNvSpPr/>
      </dsp:nvSpPr>
      <dsp:spPr>
        <a:xfrm>
          <a:off x="0" y="4481754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Install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latin typeface="Corbel" panose="020B0503020204020204" pitchFamily="34" charset="0"/>
            </a:rPr>
            <a:t>Install node modules in destination</a:t>
          </a:r>
        </a:p>
      </dsp:txBody>
      <dsp:txXfrm>
        <a:off x="19490" y="4501244"/>
        <a:ext cx="2595977" cy="626446"/>
      </dsp:txXfrm>
    </dsp:sp>
    <dsp:sp modelId="{D2CC9B78-8E85-4A63-8608-44E20F16DECF}">
      <dsp:nvSpPr>
        <dsp:cNvPr id="0" name=""/>
        <dsp:cNvSpPr/>
      </dsp:nvSpPr>
      <dsp:spPr>
        <a:xfrm rot="5400000">
          <a:off x="1192711" y="5163816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5188769"/>
        <a:ext cx="179665" cy="174674"/>
      </dsp:txXfrm>
    </dsp:sp>
    <dsp:sp modelId="{918B0A13-7017-4A37-B2DB-557E041DD5E4}">
      <dsp:nvSpPr>
        <dsp:cNvPr id="0" name=""/>
        <dsp:cNvSpPr/>
      </dsp:nvSpPr>
      <dsp:spPr>
        <a:xfrm>
          <a:off x="0" y="5479893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End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Log Message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19490" y="5499383"/>
        <a:ext cx="2595977" cy="6264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49D6-7807-46D4-829D-AE2B4DAEC88D}">
      <dsp:nvSpPr>
        <dsp:cNvPr id="0" name=""/>
        <dsp:cNvSpPr/>
      </dsp:nvSpPr>
      <dsp:spPr>
        <a:xfrm>
          <a:off x="0" y="6316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>
              <a:latin typeface="Corbel" panose="020B0503020204020204" pitchFamily="34" charset="0"/>
            </a:rPr>
            <a:t>Initializing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Log Message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Initialize settings object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19490" y="25806"/>
        <a:ext cx="2595977" cy="626446"/>
      </dsp:txXfrm>
    </dsp:sp>
    <dsp:sp modelId="{19DE8710-44FD-49CD-8A1C-BD13701A87E6}">
      <dsp:nvSpPr>
        <dsp:cNvPr id="0" name=""/>
        <dsp:cNvSpPr/>
      </dsp:nvSpPr>
      <dsp:spPr>
        <a:xfrm rot="5400000">
          <a:off x="1192711" y="688378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713331"/>
        <a:ext cx="179665" cy="174674"/>
      </dsp:txXfrm>
    </dsp:sp>
    <dsp:sp modelId="{05D4D9BB-5F17-4E40-B025-10370CB6490E}">
      <dsp:nvSpPr>
        <dsp:cNvPr id="0" name=""/>
        <dsp:cNvSpPr/>
      </dsp:nvSpPr>
      <dsp:spPr>
        <a:xfrm>
          <a:off x="0" y="1004455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Prompting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Prompt user for project-specific settings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19490" y="1023945"/>
        <a:ext cx="2595977" cy="626446"/>
      </dsp:txXfrm>
    </dsp:sp>
    <dsp:sp modelId="{6C89D9C2-9659-4494-946B-919585D747A8}">
      <dsp:nvSpPr>
        <dsp:cNvPr id="0" name=""/>
        <dsp:cNvSpPr/>
      </dsp:nvSpPr>
      <dsp:spPr>
        <a:xfrm rot="5400000">
          <a:off x="1192711" y="1686517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1711470"/>
        <a:ext cx="179665" cy="174674"/>
      </dsp:txXfrm>
    </dsp:sp>
    <dsp:sp modelId="{1EE87174-272C-4D14-AD35-CF2736DB6D21}">
      <dsp:nvSpPr>
        <dsp:cNvPr id="0" name=""/>
        <dsp:cNvSpPr/>
      </dsp:nvSpPr>
      <dsp:spPr>
        <a:xfrm>
          <a:off x="0" y="2002595"/>
          <a:ext cx="2634957" cy="717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Configuring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Save all the settings that have been provided to config file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21011" y="2023606"/>
        <a:ext cx="2592935" cy="675354"/>
      </dsp:txXfrm>
    </dsp:sp>
    <dsp:sp modelId="{3C6A2E51-EF9A-4200-84ED-DF1F0E8BE68E}">
      <dsp:nvSpPr>
        <dsp:cNvPr id="0" name=""/>
        <dsp:cNvSpPr/>
      </dsp:nvSpPr>
      <dsp:spPr>
        <a:xfrm rot="5400000">
          <a:off x="1192711" y="2736606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2761559"/>
        <a:ext cx="179665" cy="174674"/>
      </dsp:txXfrm>
    </dsp:sp>
    <dsp:sp modelId="{69B7993A-D883-4111-B86A-428558968E5E}">
      <dsp:nvSpPr>
        <dsp:cNvPr id="0" name=""/>
        <dsp:cNvSpPr/>
      </dsp:nvSpPr>
      <dsp:spPr>
        <a:xfrm>
          <a:off x="0" y="3052684"/>
          <a:ext cx="2634957" cy="10963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Writing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Write settings to config file on disk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Copy templates to destination, transforming content using project-specific settings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32111" y="3084795"/>
        <a:ext cx="2570735" cy="1032134"/>
      </dsp:txXfrm>
    </dsp:sp>
    <dsp:sp modelId="{76976E8E-9342-4364-9C1C-1C067F9F8B32}">
      <dsp:nvSpPr>
        <dsp:cNvPr id="0" name=""/>
        <dsp:cNvSpPr/>
      </dsp:nvSpPr>
      <dsp:spPr>
        <a:xfrm rot="5400000">
          <a:off x="1192711" y="4165676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4190629"/>
        <a:ext cx="179665" cy="174674"/>
      </dsp:txXfrm>
    </dsp:sp>
    <dsp:sp modelId="{C3DF7103-6EE4-4472-B1B3-9AC403309719}">
      <dsp:nvSpPr>
        <dsp:cNvPr id="0" name=""/>
        <dsp:cNvSpPr/>
      </dsp:nvSpPr>
      <dsp:spPr>
        <a:xfrm>
          <a:off x="0" y="4481754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Install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latin typeface="Corbel" panose="020B0503020204020204" pitchFamily="34" charset="0"/>
            </a:rPr>
            <a:t>Install node modules in destination</a:t>
          </a:r>
        </a:p>
      </dsp:txBody>
      <dsp:txXfrm>
        <a:off x="19490" y="4501244"/>
        <a:ext cx="2595977" cy="626446"/>
      </dsp:txXfrm>
    </dsp:sp>
    <dsp:sp modelId="{D2CC9B78-8E85-4A63-8608-44E20F16DECF}">
      <dsp:nvSpPr>
        <dsp:cNvPr id="0" name=""/>
        <dsp:cNvSpPr/>
      </dsp:nvSpPr>
      <dsp:spPr>
        <a:xfrm rot="5400000">
          <a:off x="1192711" y="5163816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5188769"/>
        <a:ext cx="179665" cy="174674"/>
      </dsp:txXfrm>
    </dsp:sp>
    <dsp:sp modelId="{918B0A13-7017-4A37-B2DB-557E041DD5E4}">
      <dsp:nvSpPr>
        <dsp:cNvPr id="0" name=""/>
        <dsp:cNvSpPr/>
      </dsp:nvSpPr>
      <dsp:spPr>
        <a:xfrm>
          <a:off x="0" y="5479893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End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Log Message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19490" y="5499383"/>
        <a:ext cx="2595977" cy="62644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49D6-7807-46D4-829D-AE2B4DAEC88D}">
      <dsp:nvSpPr>
        <dsp:cNvPr id="0" name=""/>
        <dsp:cNvSpPr/>
      </dsp:nvSpPr>
      <dsp:spPr>
        <a:xfrm>
          <a:off x="0" y="6316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>
              <a:latin typeface="Corbel" panose="020B0503020204020204" pitchFamily="34" charset="0"/>
            </a:rPr>
            <a:t>Initializing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Log Message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Initialize settings object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19490" y="25806"/>
        <a:ext cx="2595977" cy="626446"/>
      </dsp:txXfrm>
    </dsp:sp>
    <dsp:sp modelId="{19DE8710-44FD-49CD-8A1C-BD13701A87E6}">
      <dsp:nvSpPr>
        <dsp:cNvPr id="0" name=""/>
        <dsp:cNvSpPr/>
      </dsp:nvSpPr>
      <dsp:spPr>
        <a:xfrm rot="5400000">
          <a:off x="1192711" y="688378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713331"/>
        <a:ext cx="179665" cy="174674"/>
      </dsp:txXfrm>
    </dsp:sp>
    <dsp:sp modelId="{05D4D9BB-5F17-4E40-B025-10370CB6490E}">
      <dsp:nvSpPr>
        <dsp:cNvPr id="0" name=""/>
        <dsp:cNvSpPr/>
      </dsp:nvSpPr>
      <dsp:spPr>
        <a:xfrm>
          <a:off x="0" y="1004455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Prompting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Prompt user for project-specific settings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19490" y="1023945"/>
        <a:ext cx="2595977" cy="626446"/>
      </dsp:txXfrm>
    </dsp:sp>
    <dsp:sp modelId="{6C89D9C2-9659-4494-946B-919585D747A8}">
      <dsp:nvSpPr>
        <dsp:cNvPr id="0" name=""/>
        <dsp:cNvSpPr/>
      </dsp:nvSpPr>
      <dsp:spPr>
        <a:xfrm rot="5400000">
          <a:off x="1192711" y="1686517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1711470"/>
        <a:ext cx="179665" cy="174674"/>
      </dsp:txXfrm>
    </dsp:sp>
    <dsp:sp modelId="{1EE87174-272C-4D14-AD35-CF2736DB6D21}">
      <dsp:nvSpPr>
        <dsp:cNvPr id="0" name=""/>
        <dsp:cNvSpPr/>
      </dsp:nvSpPr>
      <dsp:spPr>
        <a:xfrm>
          <a:off x="0" y="2002595"/>
          <a:ext cx="2634957" cy="7173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Configuring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Save all the settings that have been provided to config file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21011" y="2023606"/>
        <a:ext cx="2592935" cy="675354"/>
      </dsp:txXfrm>
    </dsp:sp>
    <dsp:sp modelId="{3C6A2E51-EF9A-4200-84ED-DF1F0E8BE68E}">
      <dsp:nvSpPr>
        <dsp:cNvPr id="0" name=""/>
        <dsp:cNvSpPr/>
      </dsp:nvSpPr>
      <dsp:spPr>
        <a:xfrm rot="5400000">
          <a:off x="1192711" y="2736606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2761559"/>
        <a:ext cx="179665" cy="174674"/>
      </dsp:txXfrm>
    </dsp:sp>
    <dsp:sp modelId="{69B7993A-D883-4111-B86A-428558968E5E}">
      <dsp:nvSpPr>
        <dsp:cNvPr id="0" name=""/>
        <dsp:cNvSpPr/>
      </dsp:nvSpPr>
      <dsp:spPr>
        <a:xfrm>
          <a:off x="0" y="3052684"/>
          <a:ext cx="2634957" cy="10963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Writing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Write settings to config file on disk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Copy templates to destination, transforming content using project-specific settings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32111" y="3084795"/>
        <a:ext cx="2570735" cy="1032134"/>
      </dsp:txXfrm>
    </dsp:sp>
    <dsp:sp modelId="{76976E8E-9342-4364-9C1C-1C067F9F8B32}">
      <dsp:nvSpPr>
        <dsp:cNvPr id="0" name=""/>
        <dsp:cNvSpPr/>
      </dsp:nvSpPr>
      <dsp:spPr>
        <a:xfrm rot="5400000">
          <a:off x="1192711" y="4165676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4190629"/>
        <a:ext cx="179665" cy="174674"/>
      </dsp:txXfrm>
    </dsp:sp>
    <dsp:sp modelId="{C3DF7103-6EE4-4472-B1B3-9AC403309719}">
      <dsp:nvSpPr>
        <dsp:cNvPr id="0" name=""/>
        <dsp:cNvSpPr/>
      </dsp:nvSpPr>
      <dsp:spPr>
        <a:xfrm>
          <a:off x="0" y="4481754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Install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latin typeface="Corbel" panose="020B0503020204020204" pitchFamily="34" charset="0"/>
            </a:rPr>
            <a:t>Install node modules in destination</a:t>
          </a:r>
        </a:p>
      </dsp:txBody>
      <dsp:txXfrm>
        <a:off x="19490" y="4501244"/>
        <a:ext cx="2595977" cy="626446"/>
      </dsp:txXfrm>
    </dsp:sp>
    <dsp:sp modelId="{D2CC9B78-8E85-4A63-8608-44E20F16DECF}">
      <dsp:nvSpPr>
        <dsp:cNvPr id="0" name=""/>
        <dsp:cNvSpPr/>
      </dsp:nvSpPr>
      <dsp:spPr>
        <a:xfrm rot="5400000">
          <a:off x="1192711" y="5163816"/>
          <a:ext cx="249534" cy="2994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27646" y="5188769"/>
        <a:ext cx="179665" cy="174674"/>
      </dsp:txXfrm>
    </dsp:sp>
    <dsp:sp modelId="{918B0A13-7017-4A37-B2DB-557E041DD5E4}">
      <dsp:nvSpPr>
        <dsp:cNvPr id="0" name=""/>
        <dsp:cNvSpPr/>
      </dsp:nvSpPr>
      <dsp:spPr>
        <a:xfrm>
          <a:off x="0" y="5479893"/>
          <a:ext cx="2634957" cy="6654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End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Log Message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19490" y="5499383"/>
        <a:ext cx="2595977" cy="62644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949D6-7807-46D4-829D-AE2B4DAEC88D}">
      <dsp:nvSpPr>
        <dsp:cNvPr id="0" name=""/>
        <dsp:cNvSpPr/>
      </dsp:nvSpPr>
      <dsp:spPr>
        <a:xfrm>
          <a:off x="0" y="2479"/>
          <a:ext cx="2275683" cy="10407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kern="1200" dirty="0">
              <a:latin typeface="Corbel" panose="020B0503020204020204" pitchFamily="34" charset="0"/>
            </a:rPr>
            <a:t>Initializing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Log Message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Read previously defined settings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30482" y="32961"/>
        <a:ext cx="2214719" cy="979778"/>
      </dsp:txXfrm>
    </dsp:sp>
    <dsp:sp modelId="{19DE8710-44FD-49CD-8A1C-BD13701A87E6}">
      <dsp:nvSpPr>
        <dsp:cNvPr id="0" name=""/>
        <dsp:cNvSpPr/>
      </dsp:nvSpPr>
      <dsp:spPr>
        <a:xfrm rot="5400000">
          <a:off x="942702" y="1069240"/>
          <a:ext cx="390278" cy="4683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-5400000">
        <a:off x="997342" y="1108268"/>
        <a:ext cx="281000" cy="273195"/>
      </dsp:txXfrm>
    </dsp:sp>
    <dsp:sp modelId="{69B7993A-D883-4111-B86A-428558968E5E}">
      <dsp:nvSpPr>
        <dsp:cNvPr id="0" name=""/>
        <dsp:cNvSpPr/>
      </dsp:nvSpPr>
      <dsp:spPr>
        <a:xfrm>
          <a:off x="0" y="1563593"/>
          <a:ext cx="2275683" cy="15210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Writing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Update Node module dependency declarations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Corbel" panose="020B0503020204020204" pitchFamily="34" charset="0"/>
            </a:rPr>
            <a:t>Copy templates to destination, transforming content using project-specific settings</a:t>
          </a:r>
          <a:endParaRPr lang="en-GB" sz="1200" kern="1200" dirty="0">
            <a:latin typeface="Corbel" panose="020B0503020204020204" pitchFamily="34" charset="0"/>
          </a:endParaRPr>
        </a:p>
      </dsp:txBody>
      <dsp:txXfrm>
        <a:off x="44549" y="1608142"/>
        <a:ext cx="2186585" cy="1431916"/>
      </dsp:txXfrm>
    </dsp:sp>
    <dsp:sp modelId="{76976E8E-9342-4364-9C1C-1C067F9F8B32}">
      <dsp:nvSpPr>
        <dsp:cNvPr id="0" name=""/>
        <dsp:cNvSpPr/>
      </dsp:nvSpPr>
      <dsp:spPr>
        <a:xfrm rot="5400000">
          <a:off x="942702" y="3110626"/>
          <a:ext cx="390278" cy="46833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-5400000">
        <a:off x="997342" y="3149654"/>
        <a:ext cx="281000" cy="273195"/>
      </dsp:txXfrm>
    </dsp:sp>
    <dsp:sp modelId="{C3DF7103-6EE4-4472-B1B3-9AC403309719}">
      <dsp:nvSpPr>
        <dsp:cNvPr id="0" name=""/>
        <dsp:cNvSpPr/>
      </dsp:nvSpPr>
      <dsp:spPr>
        <a:xfrm>
          <a:off x="0" y="3604978"/>
          <a:ext cx="2275683" cy="10407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orbel" panose="020B0503020204020204" pitchFamily="34" charset="0"/>
            </a:rPr>
            <a:t>Install</a:t>
          </a:r>
          <a:endParaRPr lang="en-GB" sz="1200" kern="1200" dirty="0">
            <a:latin typeface="Corbel" panose="020B0503020204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dirty="0">
              <a:latin typeface="Corbel" panose="020B0503020204020204" pitchFamily="34" charset="0"/>
            </a:rPr>
            <a:t>Install new Node module dependencies</a:t>
          </a:r>
        </a:p>
      </dsp:txBody>
      <dsp:txXfrm>
        <a:off x="30482" y="3635460"/>
        <a:ext cx="2214719" cy="97977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2582B-BBFD-465D-9611-114165CC4458}">
      <dsp:nvSpPr>
        <dsp:cNvPr id="0" name=""/>
        <dsp:cNvSpPr/>
      </dsp:nvSpPr>
      <dsp:spPr>
        <a:xfrm>
          <a:off x="285030" y="1073"/>
          <a:ext cx="1375746" cy="6878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orbel" panose="020B0503020204020204" pitchFamily="34" charset="0"/>
            </a:rPr>
            <a:t>C# Projects</a:t>
          </a:r>
          <a:endParaRPr lang="en-GB" sz="2100" kern="1200" dirty="0">
            <a:latin typeface="Corbel" panose="020B0503020204020204" pitchFamily="34" charset="0"/>
          </a:endParaRPr>
        </a:p>
      </dsp:txBody>
      <dsp:txXfrm>
        <a:off x="305177" y="21220"/>
        <a:ext cx="1335452" cy="647579"/>
      </dsp:txXfrm>
    </dsp:sp>
    <dsp:sp modelId="{6EC1C523-85F9-4478-BFB7-4422F37F9040}">
      <dsp:nvSpPr>
        <dsp:cNvPr id="0" name=""/>
        <dsp:cNvSpPr/>
      </dsp:nvSpPr>
      <dsp:spPr>
        <a:xfrm>
          <a:off x="422604" y="688946"/>
          <a:ext cx="137574" cy="515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5904"/>
              </a:lnTo>
              <a:lnTo>
                <a:pt x="137574" y="5159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235D4-EBF7-47B4-ABAA-9BFA63E6B2FD}">
      <dsp:nvSpPr>
        <dsp:cNvPr id="0" name=""/>
        <dsp:cNvSpPr/>
      </dsp:nvSpPr>
      <dsp:spPr>
        <a:xfrm>
          <a:off x="560179" y="860914"/>
          <a:ext cx="1100597" cy="687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Helix structure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80326" y="881061"/>
        <a:ext cx="1060303" cy="647579"/>
      </dsp:txXfrm>
    </dsp:sp>
    <dsp:sp modelId="{AD4877B0-CF7E-4EE4-BDDB-4F039633A519}">
      <dsp:nvSpPr>
        <dsp:cNvPr id="0" name=""/>
        <dsp:cNvSpPr/>
      </dsp:nvSpPr>
      <dsp:spPr>
        <a:xfrm>
          <a:off x="422604" y="688946"/>
          <a:ext cx="137574" cy="137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5746"/>
              </a:lnTo>
              <a:lnTo>
                <a:pt x="137574" y="137574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AAE0B-FC1D-451D-9A29-2FC48B507B24}">
      <dsp:nvSpPr>
        <dsp:cNvPr id="0" name=""/>
        <dsp:cNvSpPr/>
      </dsp:nvSpPr>
      <dsp:spPr>
        <a:xfrm>
          <a:off x="560179" y="1720756"/>
          <a:ext cx="1100597" cy="687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Sitecore NuGet references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80326" y="1740903"/>
        <a:ext cx="1060303" cy="647579"/>
      </dsp:txXfrm>
    </dsp:sp>
    <dsp:sp modelId="{94FFEC58-6602-4446-8DFE-3E61D242ABFD}">
      <dsp:nvSpPr>
        <dsp:cNvPr id="0" name=""/>
        <dsp:cNvSpPr/>
      </dsp:nvSpPr>
      <dsp:spPr>
        <a:xfrm>
          <a:off x="422604" y="688946"/>
          <a:ext cx="137574" cy="2235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87"/>
              </a:lnTo>
              <a:lnTo>
                <a:pt x="137574" y="223558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D8A3A0-A827-4A11-A51F-501BB3019F57}">
      <dsp:nvSpPr>
        <dsp:cNvPr id="0" name=""/>
        <dsp:cNvSpPr/>
      </dsp:nvSpPr>
      <dsp:spPr>
        <a:xfrm>
          <a:off x="560179" y="2580597"/>
          <a:ext cx="1100597" cy="687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Build profiles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80326" y="2600744"/>
        <a:ext cx="1060303" cy="647579"/>
      </dsp:txXfrm>
    </dsp:sp>
    <dsp:sp modelId="{67207DEA-DD23-4D45-8B73-F01D66AC2E58}">
      <dsp:nvSpPr>
        <dsp:cNvPr id="0" name=""/>
        <dsp:cNvSpPr/>
      </dsp:nvSpPr>
      <dsp:spPr>
        <a:xfrm>
          <a:off x="422604" y="688946"/>
          <a:ext cx="137574" cy="3095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429"/>
              </a:lnTo>
              <a:lnTo>
                <a:pt x="137574" y="309542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B6751-2FF9-4574-A316-E0BBA94D68B9}">
      <dsp:nvSpPr>
        <dsp:cNvPr id="0" name=""/>
        <dsp:cNvSpPr/>
      </dsp:nvSpPr>
      <dsp:spPr>
        <a:xfrm>
          <a:off x="560179" y="3440439"/>
          <a:ext cx="1100597" cy="687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Unit tests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80326" y="3460586"/>
        <a:ext cx="1060303" cy="647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A6106-E298-4EC6-9841-51BFA5B4C74C}">
      <dsp:nvSpPr>
        <dsp:cNvPr id="0" name=""/>
        <dsp:cNvSpPr/>
      </dsp:nvSpPr>
      <dsp:spPr>
        <a:xfrm>
          <a:off x="2442" y="146858"/>
          <a:ext cx="2976008" cy="1190403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Setup</a:t>
          </a:r>
        </a:p>
      </dsp:txBody>
      <dsp:txXfrm>
        <a:off x="597644" y="146858"/>
        <a:ext cx="1785605" cy="1190403"/>
      </dsp:txXfrm>
    </dsp:sp>
    <dsp:sp modelId="{F3B94484-7F7C-4AEA-AEDF-556F715386CA}">
      <dsp:nvSpPr>
        <dsp:cNvPr id="0" name=""/>
        <dsp:cNvSpPr/>
      </dsp:nvSpPr>
      <dsp:spPr>
        <a:xfrm>
          <a:off x="2680850" y="146858"/>
          <a:ext cx="2976008" cy="1190403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342828"/>
                <a:satOff val="-31471"/>
                <a:lumOff val="193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2828"/>
                <a:satOff val="-31471"/>
                <a:lumOff val="193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2828"/>
                <a:satOff val="-31471"/>
                <a:lumOff val="193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Development</a:t>
          </a:r>
        </a:p>
      </dsp:txBody>
      <dsp:txXfrm>
        <a:off x="3276052" y="146858"/>
        <a:ext cx="1785605" cy="1190403"/>
      </dsp:txXfrm>
    </dsp:sp>
    <dsp:sp modelId="{C4269A82-D407-4131-9156-8329C8ABE294}">
      <dsp:nvSpPr>
        <dsp:cNvPr id="0" name=""/>
        <dsp:cNvSpPr/>
      </dsp:nvSpPr>
      <dsp:spPr>
        <a:xfrm>
          <a:off x="5359257" y="146858"/>
          <a:ext cx="2976008" cy="1190403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685656"/>
                <a:satOff val="-62942"/>
                <a:lumOff val="386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685656"/>
                <a:satOff val="-62942"/>
                <a:lumOff val="386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685656"/>
                <a:satOff val="-62942"/>
                <a:lumOff val="386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Testing</a:t>
          </a:r>
        </a:p>
      </dsp:txBody>
      <dsp:txXfrm>
        <a:off x="5954459" y="146858"/>
        <a:ext cx="1785605" cy="119040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AD108F-81D4-40E1-8524-CAB36EC6F1B9}">
      <dsp:nvSpPr>
        <dsp:cNvPr id="0" name=""/>
        <dsp:cNvSpPr/>
      </dsp:nvSpPr>
      <dsp:spPr>
        <a:xfrm>
          <a:off x="276479" y="2218"/>
          <a:ext cx="1392848" cy="696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orbel" panose="020B0503020204020204" pitchFamily="34" charset="0"/>
            </a:rPr>
            <a:t>TDS Projects</a:t>
          </a:r>
          <a:endParaRPr lang="en-GB" sz="2100" kern="1200" dirty="0">
            <a:latin typeface="Corbel" panose="020B0503020204020204" pitchFamily="34" charset="0"/>
          </a:endParaRPr>
        </a:p>
      </dsp:txBody>
      <dsp:txXfrm>
        <a:off x="296877" y="22616"/>
        <a:ext cx="1352052" cy="655628"/>
      </dsp:txXfrm>
    </dsp:sp>
    <dsp:sp modelId="{C11FF28B-6B77-46C7-BB5C-296EA63C60B3}">
      <dsp:nvSpPr>
        <dsp:cNvPr id="0" name=""/>
        <dsp:cNvSpPr/>
      </dsp:nvSpPr>
      <dsp:spPr>
        <a:xfrm>
          <a:off x="415764" y="698642"/>
          <a:ext cx="139284" cy="52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318"/>
              </a:lnTo>
              <a:lnTo>
                <a:pt x="139284" y="522318"/>
              </a:lnTo>
            </a:path>
          </a:pathLst>
        </a:cu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D226E-4EFE-405F-B473-A37050963B86}">
      <dsp:nvSpPr>
        <dsp:cNvPr id="0" name=""/>
        <dsp:cNvSpPr/>
      </dsp:nvSpPr>
      <dsp:spPr>
        <a:xfrm>
          <a:off x="555049" y="872748"/>
          <a:ext cx="1114278" cy="696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Helix structure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75447" y="893146"/>
        <a:ext cx="1073482" cy="655628"/>
      </dsp:txXfrm>
    </dsp:sp>
    <dsp:sp modelId="{2265DDD7-6482-415A-A907-54A9CFDA012A}">
      <dsp:nvSpPr>
        <dsp:cNvPr id="0" name=""/>
        <dsp:cNvSpPr/>
      </dsp:nvSpPr>
      <dsp:spPr>
        <a:xfrm>
          <a:off x="415764" y="698642"/>
          <a:ext cx="139284" cy="1392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2848"/>
              </a:lnTo>
              <a:lnTo>
                <a:pt x="139284" y="1392848"/>
              </a:lnTo>
            </a:path>
          </a:pathLst>
        </a:cu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B5281-6B05-415D-ABEC-134A4A5A6FBF}">
      <dsp:nvSpPr>
        <dsp:cNvPr id="0" name=""/>
        <dsp:cNvSpPr/>
      </dsp:nvSpPr>
      <dsp:spPr>
        <a:xfrm>
          <a:off x="555049" y="1743278"/>
          <a:ext cx="1114278" cy="696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Validation rules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75447" y="1763676"/>
        <a:ext cx="1073482" cy="655628"/>
      </dsp:txXfrm>
    </dsp:sp>
    <dsp:sp modelId="{4A127276-2C23-49A8-A7E2-83EC0CAF45FB}">
      <dsp:nvSpPr>
        <dsp:cNvPr id="0" name=""/>
        <dsp:cNvSpPr/>
      </dsp:nvSpPr>
      <dsp:spPr>
        <a:xfrm>
          <a:off x="415764" y="698642"/>
          <a:ext cx="139284" cy="2263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3378"/>
              </a:lnTo>
              <a:lnTo>
                <a:pt x="139284" y="2263378"/>
              </a:lnTo>
            </a:path>
          </a:pathLst>
        </a:cu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909FF-FC27-43EB-8666-D1BB5888B543}">
      <dsp:nvSpPr>
        <dsp:cNvPr id="0" name=""/>
        <dsp:cNvSpPr/>
      </dsp:nvSpPr>
      <dsp:spPr>
        <a:xfrm>
          <a:off x="555049" y="2613809"/>
          <a:ext cx="1114278" cy="696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Package generation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75447" y="2634207"/>
        <a:ext cx="1073482" cy="655628"/>
      </dsp:txXfrm>
    </dsp:sp>
    <dsp:sp modelId="{318FBFB8-B5F3-4837-BD02-EEC9FF05B43E}">
      <dsp:nvSpPr>
        <dsp:cNvPr id="0" name=""/>
        <dsp:cNvSpPr/>
      </dsp:nvSpPr>
      <dsp:spPr>
        <a:xfrm>
          <a:off x="415764" y="698642"/>
          <a:ext cx="139284" cy="3133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3908"/>
              </a:lnTo>
              <a:lnTo>
                <a:pt x="139284" y="3133908"/>
              </a:lnTo>
            </a:path>
          </a:pathLst>
        </a:cu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76A88-51B3-41D3-B260-8EBD2C916922}">
      <dsp:nvSpPr>
        <dsp:cNvPr id="0" name=""/>
        <dsp:cNvSpPr/>
      </dsp:nvSpPr>
      <dsp:spPr>
        <a:xfrm>
          <a:off x="555049" y="3484339"/>
          <a:ext cx="1114278" cy="696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Glass models generation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75447" y="3504737"/>
        <a:ext cx="1073482" cy="655628"/>
      </dsp:txXfrm>
    </dsp:sp>
    <dsp:sp modelId="{4B71A18F-B0E7-4CB0-8993-D351C31122CE}">
      <dsp:nvSpPr>
        <dsp:cNvPr id="0" name=""/>
        <dsp:cNvSpPr/>
      </dsp:nvSpPr>
      <dsp:spPr>
        <a:xfrm>
          <a:off x="415764" y="698642"/>
          <a:ext cx="139284" cy="4004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4438"/>
              </a:lnTo>
              <a:lnTo>
                <a:pt x="139284" y="4004438"/>
              </a:lnTo>
            </a:path>
          </a:pathLst>
        </a:cu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9F19A9-1162-4706-865A-25A8FB253320}">
      <dsp:nvSpPr>
        <dsp:cNvPr id="0" name=""/>
        <dsp:cNvSpPr/>
      </dsp:nvSpPr>
      <dsp:spPr>
        <a:xfrm>
          <a:off x="555049" y="4354869"/>
          <a:ext cx="1114278" cy="696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Assembly inclusion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75447" y="4375267"/>
        <a:ext cx="1073482" cy="65562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0C993-8FA0-487F-9AC7-4B4F8D0CD798}">
      <dsp:nvSpPr>
        <dsp:cNvPr id="0" name=""/>
        <dsp:cNvSpPr/>
      </dsp:nvSpPr>
      <dsp:spPr>
        <a:xfrm>
          <a:off x="108618" y="1031"/>
          <a:ext cx="1418429" cy="709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orbel" panose="020B0503020204020204" pitchFamily="34" charset="0"/>
            </a:rPr>
            <a:t>Code Style</a:t>
          </a:r>
          <a:endParaRPr lang="en-GB" sz="2200" kern="1200" dirty="0">
            <a:latin typeface="Corbel" panose="020B0503020204020204" pitchFamily="34" charset="0"/>
          </a:endParaRPr>
        </a:p>
      </dsp:txBody>
      <dsp:txXfrm>
        <a:off x="129390" y="21803"/>
        <a:ext cx="1376885" cy="667670"/>
      </dsp:txXfrm>
    </dsp:sp>
    <dsp:sp modelId="{C1B4DD90-2DFD-4E06-9C96-B4A24770730F}">
      <dsp:nvSpPr>
        <dsp:cNvPr id="0" name=""/>
        <dsp:cNvSpPr/>
      </dsp:nvSpPr>
      <dsp:spPr>
        <a:xfrm>
          <a:off x="250461" y="710246"/>
          <a:ext cx="141842" cy="531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911"/>
              </a:lnTo>
              <a:lnTo>
                <a:pt x="141842" y="531911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73519-AD8B-45C8-8EAD-B45C1EDAB53D}">
      <dsp:nvSpPr>
        <dsp:cNvPr id="0" name=""/>
        <dsp:cNvSpPr/>
      </dsp:nvSpPr>
      <dsp:spPr>
        <a:xfrm>
          <a:off x="392304" y="887550"/>
          <a:ext cx="1134743" cy="7092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Corbel" panose="020B0503020204020204" pitchFamily="34" charset="0"/>
            </a:rPr>
            <a:t>Resharper</a:t>
          </a:r>
          <a:r>
            <a:rPr lang="en-US" sz="1400" kern="1200" dirty="0">
              <a:latin typeface="Corbel" panose="020B0503020204020204" pitchFamily="34" charset="0"/>
            </a:rPr>
            <a:t> inspection rules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413076" y="908322"/>
        <a:ext cx="1093199" cy="667670"/>
      </dsp:txXfrm>
    </dsp:sp>
    <dsp:sp modelId="{FA7FD190-0954-49AB-A8B7-5CAEB756A2FE}">
      <dsp:nvSpPr>
        <dsp:cNvPr id="0" name=""/>
        <dsp:cNvSpPr/>
      </dsp:nvSpPr>
      <dsp:spPr>
        <a:xfrm>
          <a:off x="250461" y="710246"/>
          <a:ext cx="141842" cy="1418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429"/>
              </a:lnTo>
              <a:lnTo>
                <a:pt x="141842" y="1418429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0D0EC-E5DF-47FA-B1F6-500948DB1A46}">
      <dsp:nvSpPr>
        <dsp:cNvPr id="0" name=""/>
        <dsp:cNvSpPr/>
      </dsp:nvSpPr>
      <dsp:spPr>
        <a:xfrm>
          <a:off x="392304" y="1774068"/>
          <a:ext cx="1134743" cy="7092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Corbel" panose="020B0503020204020204" pitchFamily="34" charset="0"/>
            </a:rPr>
            <a:t>Stylecop</a:t>
          </a:r>
          <a:r>
            <a:rPr lang="en-US" sz="1400" kern="1200" dirty="0">
              <a:latin typeface="Corbel" panose="020B0503020204020204" pitchFamily="34" charset="0"/>
            </a:rPr>
            <a:t> configuration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413076" y="1794840"/>
        <a:ext cx="1093199" cy="667670"/>
      </dsp:txXfrm>
    </dsp:sp>
    <dsp:sp modelId="{8E9DAA3C-4789-4208-9081-2FBFAE35DFE4}">
      <dsp:nvSpPr>
        <dsp:cNvPr id="0" name=""/>
        <dsp:cNvSpPr/>
      </dsp:nvSpPr>
      <dsp:spPr>
        <a:xfrm>
          <a:off x="250461" y="710246"/>
          <a:ext cx="141842" cy="2304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948"/>
              </a:lnTo>
              <a:lnTo>
                <a:pt x="141842" y="2304948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DC55B-0A79-486C-B756-845B24504F43}">
      <dsp:nvSpPr>
        <dsp:cNvPr id="0" name=""/>
        <dsp:cNvSpPr/>
      </dsp:nvSpPr>
      <dsp:spPr>
        <a:xfrm>
          <a:off x="392304" y="2660587"/>
          <a:ext cx="1134743" cy="7092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Corbel" panose="020B0503020204020204" pitchFamily="34" charset="0"/>
            </a:rPr>
            <a:t>EditorConfig</a:t>
          </a:r>
          <a:r>
            <a:rPr lang="en-US" sz="1400" kern="1200" dirty="0">
              <a:latin typeface="Corbel" panose="020B0503020204020204" pitchFamily="34" charset="0"/>
            </a:rPr>
            <a:t> file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413076" y="2681359"/>
        <a:ext cx="1093199" cy="66767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5EB3E-7530-4322-A50D-B34315309414}">
      <dsp:nvSpPr>
        <dsp:cNvPr id="0" name=""/>
        <dsp:cNvSpPr/>
      </dsp:nvSpPr>
      <dsp:spPr>
        <a:xfrm>
          <a:off x="142551" y="2401"/>
          <a:ext cx="1392747" cy="6963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Corbel" panose="020B0503020204020204" pitchFamily="34" charset="0"/>
            </a:rPr>
            <a:t>TypeScript Library</a:t>
          </a:r>
        </a:p>
      </dsp:txBody>
      <dsp:txXfrm>
        <a:off x="162947" y="22797"/>
        <a:ext cx="1351955" cy="655581"/>
      </dsp:txXfrm>
    </dsp:sp>
    <dsp:sp modelId="{5B76A495-4B55-4F25-A699-5094EC3A7EC4}">
      <dsp:nvSpPr>
        <dsp:cNvPr id="0" name=""/>
        <dsp:cNvSpPr/>
      </dsp:nvSpPr>
      <dsp:spPr>
        <a:xfrm>
          <a:off x="281826" y="698775"/>
          <a:ext cx="139274" cy="52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280"/>
              </a:lnTo>
              <a:lnTo>
                <a:pt x="139274" y="522280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187D8-4D56-4642-B823-00922B0BE4DC}">
      <dsp:nvSpPr>
        <dsp:cNvPr id="0" name=""/>
        <dsp:cNvSpPr/>
      </dsp:nvSpPr>
      <dsp:spPr>
        <a:xfrm>
          <a:off x="421101" y="872868"/>
          <a:ext cx="1114197" cy="696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orbel" panose="020B0503020204020204" pitchFamily="34" charset="0"/>
            </a:rPr>
            <a:t>Headless build</a:t>
          </a:r>
        </a:p>
      </dsp:txBody>
      <dsp:txXfrm>
        <a:off x="441497" y="893264"/>
        <a:ext cx="1073405" cy="655581"/>
      </dsp:txXfrm>
    </dsp:sp>
    <dsp:sp modelId="{4DCA548A-8506-41FE-8E86-EF46AA79E20C}">
      <dsp:nvSpPr>
        <dsp:cNvPr id="0" name=""/>
        <dsp:cNvSpPr/>
      </dsp:nvSpPr>
      <dsp:spPr>
        <a:xfrm>
          <a:off x="281826" y="698775"/>
          <a:ext cx="139274" cy="1392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2747"/>
              </a:lnTo>
              <a:lnTo>
                <a:pt x="139274" y="1392747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FE8B9-D624-4264-96F8-7A64E8B36CB7}">
      <dsp:nvSpPr>
        <dsp:cNvPr id="0" name=""/>
        <dsp:cNvSpPr/>
      </dsp:nvSpPr>
      <dsp:spPr>
        <a:xfrm>
          <a:off x="421101" y="1743336"/>
          <a:ext cx="1114197" cy="696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orbel" panose="020B0503020204020204" pitchFamily="34" charset="0"/>
            </a:rPr>
            <a:t>Bundling/ minification</a:t>
          </a:r>
        </a:p>
      </dsp:txBody>
      <dsp:txXfrm>
        <a:off x="441497" y="1763732"/>
        <a:ext cx="1073405" cy="655581"/>
      </dsp:txXfrm>
    </dsp:sp>
    <dsp:sp modelId="{B528DBF4-45DB-4863-BBBE-AD2534616AD4}">
      <dsp:nvSpPr>
        <dsp:cNvPr id="0" name=""/>
        <dsp:cNvSpPr/>
      </dsp:nvSpPr>
      <dsp:spPr>
        <a:xfrm>
          <a:off x="281826" y="698775"/>
          <a:ext cx="139274" cy="2263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3214"/>
              </a:lnTo>
              <a:lnTo>
                <a:pt x="139274" y="2263214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974CE1-63FE-4D17-82F1-F6DF3A8ECFF3}">
      <dsp:nvSpPr>
        <dsp:cNvPr id="0" name=""/>
        <dsp:cNvSpPr/>
      </dsp:nvSpPr>
      <dsp:spPr>
        <a:xfrm>
          <a:off x="421101" y="2613803"/>
          <a:ext cx="1114197" cy="696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>
              <a:latin typeface="Corbel" panose="020B0503020204020204" pitchFamily="34" charset="0"/>
            </a:rPr>
            <a:t>Transpilation</a:t>
          </a:r>
          <a:r>
            <a:rPr lang="en-GB" sz="1400" kern="1200" dirty="0">
              <a:latin typeface="Corbel" panose="020B0503020204020204" pitchFamily="34" charset="0"/>
            </a:rPr>
            <a:t> to ES5</a:t>
          </a:r>
        </a:p>
      </dsp:txBody>
      <dsp:txXfrm>
        <a:off x="441497" y="2634199"/>
        <a:ext cx="1073405" cy="655581"/>
      </dsp:txXfrm>
    </dsp:sp>
    <dsp:sp modelId="{2203A121-7A72-47D0-B18D-48AD3679FA39}">
      <dsp:nvSpPr>
        <dsp:cNvPr id="0" name=""/>
        <dsp:cNvSpPr/>
      </dsp:nvSpPr>
      <dsp:spPr>
        <a:xfrm>
          <a:off x="281826" y="698775"/>
          <a:ext cx="139274" cy="3133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3681"/>
              </a:lnTo>
              <a:lnTo>
                <a:pt x="139274" y="3133681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AB24A-7C2C-4283-99AF-8332E0159233}">
      <dsp:nvSpPr>
        <dsp:cNvPr id="0" name=""/>
        <dsp:cNvSpPr/>
      </dsp:nvSpPr>
      <dsp:spPr>
        <a:xfrm>
          <a:off x="421101" y="3484270"/>
          <a:ext cx="1114197" cy="696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orbel" panose="020B0503020204020204" pitchFamily="34" charset="0"/>
            </a:rPr>
            <a:t>Unit Tests/ Runner</a:t>
          </a:r>
        </a:p>
      </dsp:txBody>
      <dsp:txXfrm>
        <a:off x="441497" y="3504666"/>
        <a:ext cx="1073405" cy="655581"/>
      </dsp:txXfrm>
    </dsp:sp>
    <dsp:sp modelId="{8353109B-62D8-4B5A-93C6-71027BE5F677}">
      <dsp:nvSpPr>
        <dsp:cNvPr id="0" name=""/>
        <dsp:cNvSpPr/>
      </dsp:nvSpPr>
      <dsp:spPr>
        <a:xfrm>
          <a:off x="281826" y="698775"/>
          <a:ext cx="139274" cy="4004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4148"/>
              </a:lnTo>
              <a:lnTo>
                <a:pt x="139274" y="4004148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24B5E3-FCFC-4CF5-B91C-B50BBFD754D5}">
      <dsp:nvSpPr>
        <dsp:cNvPr id="0" name=""/>
        <dsp:cNvSpPr/>
      </dsp:nvSpPr>
      <dsp:spPr>
        <a:xfrm>
          <a:off x="421101" y="4354737"/>
          <a:ext cx="1114197" cy="696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orbel" panose="020B0503020204020204" pitchFamily="34" charset="0"/>
            </a:rPr>
            <a:t>Linting</a:t>
          </a:r>
        </a:p>
      </dsp:txBody>
      <dsp:txXfrm>
        <a:off x="441497" y="4375133"/>
        <a:ext cx="1073405" cy="65558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8D40B-B01B-4775-8E57-7A69C3B7497C}">
      <dsp:nvSpPr>
        <dsp:cNvPr id="0" name=""/>
        <dsp:cNvSpPr/>
      </dsp:nvSpPr>
      <dsp:spPr>
        <a:xfrm>
          <a:off x="125471" y="1027"/>
          <a:ext cx="1417664" cy="708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Corbel" panose="020B0503020204020204" pitchFamily="34" charset="0"/>
            </a:rPr>
            <a:t>Front-End Assets</a:t>
          </a:r>
        </a:p>
      </dsp:txBody>
      <dsp:txXfrm>
        <a:off x="146232" y="21788"/>
        <a:ext cx="1376142" cy="667310"/>
      </dsp:txXfrm>
    </dsp:sp>
    <dsp:sp modelId="{2C830B26-8729-4F94-9B17-5513DD505519}">
      <dsp:nvSpPr>
        <dsp:cNvPr id="0" name=""/>
        <dsp:cNvSpPr/>
      </dsp:nvSpPr>
      <dsp:spPr>
        <a:xfrm>
          <a:off x="267237" y="709859"/>
          <a:ext cx="141766" cy="531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624"/>
              </a:lnTo>
              <a:lnTo>
                <a:pt x="141766" y="531624"/>
              </a:lnTo>
            </a:path>
          </a:pathLst>
        </a:custGeom>
        <a:noFill/>
        <a:ln w="63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92031-45C9-4472-94B0-A812D8AA3ECD}">
      <dsp:nvSpPr>
        <dsp:cNvPr id="0" name=""/>
        <dsp:cNvSpPr/>
      </dsp:nvSpPr>
      <dsp:spPr>
        <a:xfrm>
          <a:off x="409004" y="887067"/>
          <a:ext cx="1134131" cy="7088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orbel" panose="020B0503020204020204" pitchFamily="34" charset="0"/>
            </a:rPr>
            <a:t>Sass Compilation</a:t>
          </a:r>
        </a:p>
      </dsp:txBody>
      <dsp:txXfrm>
        <a:off x="429765" y="907828"/>
        <a:ext cx="1092609" cy="667310"/>
      </dsp:txXfrm>
    </dsp:sp>
    <dsp:sp modelId="{2BD29638-8A94-4572-9B61-D2B52CBC2C48}">
      <dsp:nvSpPr>
        <dsp:cNvPr id="0" name=""/>
        <dsp:cNvSpPr/>
      </dsp:nvSpPr>
      <dsp:spPr>
        <a:xfrm>
          <a:off x="267237" y="709859"/>
          <a:ext cx="141766" cy="14176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7664"/>
              </a:lnTo>
              <a:lnTo>
                <a:pt x="141766" y="1417664"/>
              </a:lnTo>
            </a:path>
          </a:pathLst>
        </a:custGeom>
        <a:noFill/>
        <a:ln w="63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9999C3-3BCE-47DE-9F63-EAC75C252156}">
      <dsp:nvSpPr>
        <dsp:cNvPr id="0" name=""/>
        <dsp:cNvSpPr/>
      </dsp:nvSpPr>
      <dsp:spPr>
        <a:xfrm>
          <a:off x="409004" y="1773108"/>
          <a:ext cx="1134131" cy="7088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orbel" panose="020B0503020204020204" pitchFamily="34" charset="0"/>
            </a:rPr>
            <a:t>Bundling/ minification</a:t>
          </a:r>
        </a:p>
      </dsp:txBody>
      <dsp:txXfrm>
        <a:off x="429765" y="1793869"/>
        <a:ext cx="1092609" cy="667310"/>
      </dsp:txXfrm>
    </dsp:sp>
    <dsp:sp modelId="{80259945-1D3B-43DF-B77D-D9E8A4A62E8E}">
      <dsp:nvSpPr>
        <dsp:cNvPr id="0" name=""/>
        <dsp:cNvSpPr/>
      </dsp:nvSpPr>
      <dsp:spPr>
        <a:xfrm>
          <a:off x="267237" y="709859"/>
          <a:ext cx="141766" cy="230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3704"/>
              </a:lnTo>
              <a:lnTo>
                <a:pt x="141766" y="2303704"/>
              </a:lnTo>
            </a:path>
          </a:pathLst>
        </a:custGeom>
        <a:noFill/>
        <a:ln w="63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2D76F-2D84-4AA3-821A-F4F670F33186}">
      <dsp:nvSpPr>
        <dsp:cNvPr id="0" name=""/>
        <dsp:cNvSpPr/>
      </dsp:nvSpPr>
      <dsp:spPr>
        <a:xfrm>
          <a:off x="409004" y="2659148"/>
          <a:ext cx="1134131" cy="7088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orbel" panose="020B0503020204020204" pitchFamily="34" charset="0"/>
            </a:rPr>
            <a:t>Linting</a:t>
          </a:r>
        </a:p>
      </dsp:txBody>
      <dsp:txXfrm>
        <a:off x="429765" y="2679909"/>
        <a:ext cx="1092609" cy="66731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2A876-BD2C-4082-9488-102BA7295A1A}">
      <dsp:nvSpPr>
        <dsp:cNvPr id="0" name=""/>
        <dsp:cNvSpPr/>
      </dsp:nvSpPr>
      <dsp:spPr>
        <a:xfrm>
          <a:off x="89450" y="522"/>
          <a:ext cx="1456765" cy="728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orbel" panose="020B0503020204020204" pitchFamily="34" charset="0"/>
            </a:rPr>
            <a:t>DevOps</a:t>
          </a:r>
        </a:p>
      </dsp:txBody>
      <dsp:txXfrm>
        <a:off x="110784" y="21856"/>
        <a:ext cx="1414097" cy="685714"/>
      </dsp:txXfrm>
    </dsp:sp>
    <dsp:sp modelId="{1544FB5C-FB8A-486D-93C1-2B341D00D8D1}">
      <dsp:nvSpPr>
        <dsp:cNvPr id="0" name=""/>
        <dsp:cNvSpPr/>
      </dsp:nvSpPr>
      <dsp:spPr>
        <a:xfrm>
          <a:off x="235127" y="728905"/>
          <a:ext cx="145676" cy="5462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287"/>
              </a:lnTo>
              <a:lnTo>
                <a:pt x="145676" y="546287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98815-71E0-42B6-BA80-32F238142022}">
      <dsp:nvSpPr>
        <dsp:cNvPr id="0" name=""/>
        <dsp:cNvSpPr/>
      </dsp:nvSpPr>
      <dsp:spPr>
        <a:xfrm>
          <a:off x="380803" y="911001"/>
          <a:ext cx="1165412" cy="728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>
              <a:latin typeface="Corbel" panose="020B0503020204020204" pitchFamily="34" charset="0"/>
            </a:rPr>
            <a:t>Gulpfile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402137" y="932335"/>
        <a:ext cx="1122744" cy="685714"/>
      </dsp:txXfrm>
    </dsp:sp>
    <dsp:sp modelId="{116825CA-5DC7-4AEF-90E4-23D324772463}">
      <dsp:nvSpPr>
        <dsp:cNvPr id="0" name=""/>
        <dsp:cNvSpPr/>
      </dsp:nvSpPr>
      <dsp:spPr>
        <a:xfrm>
          <a:off x="235127" y="728905"/>
          <a:ext cx="145676" cy="1456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765"/>
              </a:lnTo>
              <a:lnTo>
                <a:pt x="145676" y="1456765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B88AF-CEE3-4A39-A195-ED75A6E700AC}">
      <dsp:nvSpPr>
        <dsp:cNvPr id="0" name=""/>
        <dsp:cNvSpPr/>
      </dsp:nvSpPr>
      <dsp:spPr>
        <a:xfrm>
          <a:off x="380803" y="1821479"/>
          <a:ext cx="1165412" cy="728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orbel" panose="020B0503020204020204" pitchFamily="34" charset="0"/>
            </a:rPr>
            <a:t>Node dependencies</a:t>
          </a:r>
        </a:p>
      </dsp:txBody>
      <dsp:txXfrm>
        <a:off x="402137" y="1842813"/>
        <a:ext cx="1122744" cy="68571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A6106-E298-4EC6-9841-51BFA5B4C74C}">
      <dsp:nvSpPr>
        <dsp:cNvPr id="0" name=""/>
        <dsp:cNvSpPr/>
      </dsp:nvSpPr>
      <dsp:spPr>
        <a:xfrm>
          <a:off x="2442" y="146858"/>
          <a:ext cx="2976008" cy="1190403"/>
        </a:xfrm>
        <a:prstGeom prst="chevron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Setup</a:t>
          </a:r>
        </a:p>
      </dsp:txBody>
      <dsp:txXfrm>
        <a:off x="597644" y="146858"/>
        <a:ext cx="1785605" cy="1190403"/>
      </dsp:txXfrm>
    </dsp:sp>
    <dsp:sp modelId="{F3B94484-7F7C-4AEA-AEDF-556F715386CA}">
      <dsp:nvSpPr>
        <dsp:cNvPr id="0" name=""/>
        <dsp:cNvSpPr/>
      </dsp:nvSpPr>
      <dsp:spPr>
        <a:xfrm>
          <a:off x="2680850" y="146858"/>
          <a:ext cx="2976008" cy="119040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Development</a:t>
          </a:r>
        </a:p>
      </dsp:txBody>
      <dsp:txXfrm>
        <a:off x="3276052" y="146858"/>
        <a:ext cx="1785605" cy="1190403"/>
      </dsp:txXfrm>
    </dsp:sp>
    <dsp:sp modelId="{C4269A82-D407-4131-9156-8329C8ABE294}">
      <dsp:nvSpPr>
        <dsp:cNvPr id="0" name=""/>
        <dsp:cNvSpPr/>
      </dsp:nvSpPr>
      <dsp:spPr>
        <a:xfrm>
          <a:off x="5359257" y="146858"/>
          <a:ext cx="2976008" cy="1190403"/>
        </a:xfrm>
        <a:prstGeom prst="chevron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Testing</a:t>
          </a:r>
        </a:p>
      </dsp:txBody>
      <dsp:txXfrm>
        <a:off x="5954459" y="146858"/>
        <a:ext cx="1785605" cy="119040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0AE6C-DD67-4975-A5CC-A1DB61BA9BAE}">
      <dsp:nvSpPr>
        <dsp:cNvPr id="0" name=""/>
        <dsp:cNvSpPr/>
      </dsp:nvSpPr>
      <dsp:spPr>
        <a:xfrm>
          <a:off x="62257" y="2184"/>
          <a:ext cx="10144311" cy="1014849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orbel" panose="020B0503020204020204" pitchFamily="34" charset="0"/>
            </a:rPr>
            <a:t>Project (C#)</a:t>
          </a:r>
          <a:endParaRPr lang="en-GB" sz="3600" kern="1200" dirty="0">
            <a:latin typeface="Corbel" panose="020B0503020204020204" pitchFamily="34" charset="0"/>
          </a:endParaRPr>
        </a:p>
      </dsp:txBody>
      <dsp:txXfrm>
        <a:off x="91981" y="31908"/>
        <a:ext cx="10084863" cy="955401"/>
      </dsp:txXfrm>
    </dsp:sp>
    <dsp:sp modelId="{A0AB661E-B070-4F16-9448-4CE5285F559F}">
      <dsp:nvSpPr>
        <dsp:cNvPr id="0" name=""/>
        <dsp:cNvSpPr/>
      </dsp:nvSpPr>
      <dsp:spPr>
        <a:xfrm rot="5400000">
          <a:off x="4944128" y="1042405"/>
          <a:ext cx="380568" cy="4566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-5400000">
        <a:off x="4997407" y="1080462"/>
        <a:ext cx="274010" cy="266398"/>
      </dsp:txXfrm>
    </dsp:sp>
    <dsp:sp modelId="{F0027B87-5830-40AA-8667-125FE1ABCD28}">
      <dsp:nvSpPr>
        <dsp:cNvPr id="0" name=""/>
        <dsp:cNvSpPr/>
      </dsp:nvSpPr>
      <dsp:spPr>
        <a:xfrm>
          <a:off x="0" y="1524458"/>
          <a:ext cx="10268826" cy="1337469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orbel" panose="020B0503020204020204" pitchFamily="34" charset="0"/>
            </a:rPr>
            <a:t>Feature (C#)</a:t>
          </a:r>
          <a:endParaRPr lang="en-GB" sz="3600" kern="1200" dirty="0">
            <a:latin typeface="Corbel" panose="020B0503020204020204" pitchFamily="34" charset="0"/>
          </a:endParaRPr>
        </a:p>
      </dsp:txBody>
      <dsp:txXfrm>
        <a:off x="39173" y="1563631"/>
        <a:ext cx="10190480" cy="1259123"/>
      </dsp:txXfrm>
    </dsp:sp>
    <dsp:sp modelId="{944F55D5-4B52-4D64-87CC-2ED49A4E5191}">
      <dsp:nvSpPr>
        <dsp:cNvPr id="0" name=""/>
        <dsp:cNvSpPr/>
      </dsp:nvSpPr>
      <dsp:spPr>
        <a:xfrm rot="5400000">
          <a:off x="4944128" y="2887299"/>
          <a:ext cx="380568" cy="4566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-5400000">
        <a:off x="4997407" y="2925356"/>
        <a:ext cx="274010" cy="266398"/>
      </dsp:txXfrm>
    </dsp:sp>
    <dsp:sp modelId="{466EA02C-AFA0-44C9-9B6D-612E337CB0B3}">
      <dsp:nvSpPr>
        <dsp:cNvPr id="0" name=""/>
        <dsp:cNvSpPr/>
      </dsp:nvSpPr>
      <dsp:spPr>
        <a:xfrm>
          <a:off x="46819" y="3369353"/>
          <a:ext cx="10175186" cy="1073852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orbel" panose="020B0503020204020204" pitchFamily="34" charset="0"/>
            </a:rPr>
            <a:t>Foundation (C#)</a:t>
          </a:r>
          <a:endParaRPr lang="en-GB" sz="3600" kern="1200" dirty="0">
            <a:latin typeface="Corbel" panose="020B0503020204020204" pitchFamily="34" charset="0"/>
          </a:endParaRPr>
        </a:p>
      </dsp:txBody>
      <dsp:txXfrm>
        <a:off x="78271" y="3400805"/>
        <a:ext cx="10112282" cy="10109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E76AC-234D-45D6-9F8D-9318FF8C018D}">
      <dsp:nvSpPr>
        <dsp:cNvPr id="0" name=""/>
        <dsp:cNvSpPr/>
      </dsp:nvSpPr>
      <dsp:spPr>
        <a:xfrm>
          <a:off x="2191" y="147255"/>
          <a:ext cx="1916252" cy="766500"/>
        </a:xfrm>
        <a:prstGeom prst="homePlate">
          <a:avLst/>
        </a:prstGeom>
        <a:solidFill>
          <a:schemeClr val="accent2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Project</a:t>
          </a:r>
          <a:endParaRPr lang="en-GB" sz="1700" kern="1200" dirty="0"/>
        </a:p>
      </dsp:txBody>
      <dsp:txXfrm>
        <a:off x="2191" y="147255"/>
        <a:ext cx="1724627" cy="766500"/>
      </dsp:txXfrm>
    </dsp:sp>
    <dsp:sp modelId="{C824C0FC-DF33-4895-A9FE-AC807B77B5AB}">
      <dsp:nvSpPr>
        <dsp:cNvPr id="0" name=""/>
        <dsp:cNvSpPr/>
      </dsp:nvSpPr>
      <dsp:spPr>
        <a:xfrm>
          <a:off x="1535192" y="147255"/>
          <a:ext cx="1916252" cy="766500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</a:t>
          </a:r>
          <a:endParaRPr lang="en-GB" sz="1700" kern="1200" dirty="0"/>
        </a:p>
      </dsp:txBody>
      <dsp:txXfrm>
        <a:off x="1918442" y="147255"/>
        <a:ext cx="1149752" cy="766500"/>
      </dsp:txXfrm>
    </dsp:sp>
    <dsp:sp modelId="{146F9439-A0A1-4A18-A371-2D77F52B3C83}">
      <dsp:nvSpPr>
        <dsp:cNvPr id="0" name=""/>
        <dsp:cNvSpPr/>
      </dsp:nvSpPr>
      <dsp:spPr>
        <a:xfrm>
          <a:off x="3068194" y="147255"/>
          <a:ext cx="1916252" cy="766500"/>
        </a:xfrm>
        <a:prstGeom prst="chevron">
          <a:avLst/>
        </a:prstGeom>
        <a:solidFill>
          <a:schemeClr val="tx1">
            <a:lumMod val="60000"/>
            <a:lumOff val="40000"/>
          </a:schemeClr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Foundation</a:t>
          </a:r>
          <a:endParaRPr lang="en-GB" sz="1700" kern="1200" dirty="0"/>
        </a:p>
      </dsp:txBody>
      <dsp:txXfrm>
        <a:off x="3451444" y="147255"/>
        <a:ext cx="1149752" cy="7665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85473-916B-4C2F-BDE8-EA09E62BD2A0}">
      <dsp:nvSpPr>
        <dsp:cNvPr id="0" name=""/>
        <dsp:cNvSpPr/>
      </dsp:nvSpPr>
      <dsp:spPr>
        <a:xfrm>
          <a:off x="0" y="0"/>
          <a:ext cx="8398624" cy="133361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orbel" panose="020B0503020204020204" pitchFamily="34" charset="0"/>
            </a:rPr>
            <a:t>Project</a:t>
          </a:r>
          <a:endParaRPr lang="en-GB" sz="3600" kern="1200" dirty="0">
            <a:latin typeface="Corbel" panose="020B0503020204020204" pitchFamily="34" charset="0"/>
          </a:endParaRPr>
        </a:p>
      </dsp:txBody>
      <dsp:txXfrm>
        <a:off x="39060" y="39060"/>
        <a:ext cx="6959548" cy="1255497"/>
      </dsp:txXfrm>
    </dsp:sp>
    <dsp:sp modelId="{7D0B3806-37F9-4D2B-9664-FC3EFEF66371}">
      <dsp:nvSpPr>
        <dsp:cNvPr id="0" name=""/>
        <dsp:cNvSpPr/>
      </dsp:nvSpPr>
      <dsp:spPr>
        <a:xfrm>
          <a:off x="741055" y="1555886"/>
          <a:ext cx="8398624" cy="133361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orbel" panose="020B0503020204020204" pitchFamily="34" charset="0"/>
            </a:rPr>
            <a:t>Feature</a:t>
          </a:r>
          <a:endParaRPr lang="en-GB" sz="3600" kern="1200" dirty="0">
            <a:latin typeface="Corbel" panose="020B0503020204020204" pitchFamily="34" charset="0"/>
          </a:endParaRPr>
        </a:p>
      </dsp:txBody>
      <dsp:txXfrm>
        <a:off x="780115" y="1594946"/>
        <a:ext cx="6712598" cy="1255497"/>
      </dsp:txXfrm>
    </dsp:sp>
    <dsp:sp modelId="{47FCEFFB-D8DB-4C6F-B033-ACBEEADBDEFA}">
      <dsp:nvSpPr>
        <dsp:cNvPr id="0" name=""/>
        <dsp:cNvSpPr/>
      </dsp:nvSpPr>
      <dsp:spPr>
        <a:xfrm>
          <a:off x="1482110" y="3111773"/>
          <a:ext cx="8398624" cy="1333617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orbel" panose="020B0503020204020204" pitchFamily="34" charset="0"/>
            </a:rPr>
            <a:t>Foundation</a:t>
          </a:r>
          <a:endParaRPr lang="en-GB" sz="3600" kern="1200" dirty="0">
            <a:latin typeface="Corbel" panose="020B0503020204020204" pitchFamily="34" charset="0"/>
          </a:endParaRPr>
        </a:p>
      </dsp:txBody>
      <dsp:txXfrm>
        <a:off x="1521170" y="3150833"/>
        <a:ext cx="6712598" cy="1255497"/>
      </dsp:txXfrm>
    </dsp:sp>
    <dsp:sp modelId="{9A68DEEC-F656-4EF8-BFBB-1FD9A2A53A6D}">
      <dsp:nvSpPr>
        <dsp:cNvPr id="0" name=""/>
        <dsp:cNvSpPr/>
      </dsp:nvSpPr>
      <dsp:spPr>
        <a:xfrm>
          <a:off x="7531773" y="1011326"/>
          <a:ext cx="866851" cy="8668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7726814" y="1011326"/>
        <a:ext cx="476769" cy="652305"/>
      </dsp:txXfrm>
    </dsp:sp>
    <dsp:sp modelId="{D067FE59-DECF-43BB-85F2-E60EF65902E4}">
      <dsp:nvSpPr>
        <dsp:cNvPr id="0" name=""/>
        <dsp:cNvSpPr/>
      </dsp:nvSpPr>
      <dsp:spPr>
        <a:xfrm>
          <a:off x="8272828" y="2558322"/>
          <a:ext cx="866851" cy="8668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8467869" y="2558322"/>
        <a:ext cx="476769" cy="65230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91C97-D952-4B96-8D8C-F0EA1D26363B}">
      <dsp:nvSpPr>
        <dsp:cNvPr id="0" name=""/>
        <dsp:cNvSpPr/>
      </dsp:nvSpPr>
      <dsp:spPr>
        <a:xfrm>
          <a:off x="1622" y="99213"/>
          <a:ext cx="1287072" cy="772243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Component Factory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1622" y="99213"/>
        <a:ext cx="1287072" cy="772243"/>
      </dsp:txXfrm>
    </dsp:sp>
    <dsp:sp modelId="{8D790676-44F0-468F-8352-CC23EBB48A17}">
      <dsp:nvSpPr>
        <dsp:cNvPr id="0" name=""/>
        <dsp:cNvSpPr/>
      </dsp:nvSpPr>
      <dsp:spPr>
        <a:xfrm>
          <a:off x="1417401" y="99213"/>
          <a:ext cx="1287072" cy="772243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Event Manager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1417401" y="99213"/>
        <a:ext cx="1287072" cy="772243"/>
      </dsp:txXfrm>
    </dsp:sp>
    <dsp:sp modelId="{0205A040-4649-4249-816E-8A0CAC385A16}">
      <dsp:nvSpPr>
        <dsp:cNvPr id="0" name=""/>
        <dsp:cNvSpPr/>
      </dsp:nvSpPr>
      <dsp:spPr>
        <a:xfrm>
          <a:off x="2833181" y="99213"/>
          <a:ext cx="1287072" cy="772243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Global Context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2833181" y="99213"/>
        <a:ext cx="1287072" cy="772243"/>
      </dsp:txXfrm>
    </dsp:sp>
    <dsp:sp modelId="{2E76E058-3DAE-4E26-BA13-8BAFB908D4FA}">
      <dsp:nvSpPr>
        <dsp:cNvPr id="0" name=""/>
        <dsp:cNvSpPr/>
      </dsp:nvSpPr>
      <dsp:spPr>
        <a:xfrm>
          <a:off x="4248961" y="99213"/>
          <a:ext cx="1287072" cy="772243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Shared Utilities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4248961" y="99213"/>
        <a:ext cx="1287072" cy="7722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A6106-E298-4EC6-9841-51BFA5B4C74C}">
      <dsp:nvSpPr>
        <dsp:cNvPr id="0" name=""/>
        <dsp:cNvSpPr/>
      </dsp:nvSpPr>
      <dsp:spPr>
        <a:xfrm>
          <a:off x="2442" y="146858"/>
          <a:ext cx="2976008" cy="119040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Setup</a:t>
          </a:r>
        </a:p>
      </dsp:txBody>
      <dsp:txXfrm>
        <a:off x="597644" y="146858"/>
        <a:ext cx="1785605" cy="1190403"/>
      </dsp:txXfrm>
    </dsp:sp>
    <dsp:sp modelId="{F3B94484-7F7C-4AEA-AEDF-556F715386CA}">
      <dsp:nvSpPr>
        <dsp:cNvPr id="0" name=""/>
        <dsp:cNvSpPr/>
      </dsp:nvSpPr>
      <dsp:spPr>
        <a:xfrm>
          <a:off x="2680850" y="146858"/>
          <a:ext cx="2976008" cy="1190403"/>
        </a:xfrm>
        <a:prstGeom prst="chevron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Development</a:t>
          </a:r>
        </a:p>
      </dsp:txBody>
      <dsp:txXfrm>
        <a:off x="3276052" y="146858"/>
        <a:ext cx="1785605" cy="1190403"/>
      </dsp:txXfrm>
    </dsp:sp>
    <dsp:sp modelId="{C4269A82-D407-4131-9156-8329C8ABE294}">
      <dsp:nvSpPr>
        <dsp:cNvPr id="0" name=""/>
        <dsp:cNvSpPr/>
      </dsp:nvSpPr>
      <dsp:spPr>
        <a:xfrm>
          <a:off x="5359257" y="146858"/>
          <a:ext cx="2976008" cy="1190403"/>
        </a:xfrm>
        <a:prstGeom prst="chevron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Testing</a:t>
          </a:r>
        </a:p>
      </dsp:txBody>
      <dsp:txXfrm>
        <a:off x="5954459" y="146858"/>
        <a:ext cx="1785605" cy="119040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13EA3-CAEF-4468-92FA-22E6A9F3F839}">
      <dsp:nvSpPr>
        <dsp:cNvPr id="0" name=""/>
        <dsp:cNvSpPr/>
      </dsp:nvSpPr>
      <dsp:spPr>
        <a:xfrm>
          <a:off x="44083" y="147"/>
          <a:ext cx="1087906" cy="652743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rbel" panose="020B0503020204020204" pitchFamily="34" charset="0"/>
            </a:rPr>
            <a:t>Gallery</a:t>
          </a:r>
          <a:endParaRPr lang="en-GB" sz="2000" kern="1200" dirty="0">
            <a:latin typeface="Corbel" panose="020B0503020204020204" pitchFamily="34" charset="0"/>
          </a:endParaRPr>
        </a:p>
      </dsp:txBody>
      <dsp:txXfrm>
        <a:off x="44083" y="147"/>
        <a:ext cx="1087906" cy="652743"/>
      </dsp:txXfrm>
    </dsp:sp>
    <dsp:sp modelId="{7499D731-C62D-42A2-A3DF-706E4720BEC3}">
      <dsp:nvSpPr>
        <dsp:cNvPr id="0" name=""/>
        <dsp:cNvSpPr/>
      </dsp:nvSpPr>
      <dsp:spPr>
        <a:xfrm>
          <a:off x="1240780" y="147"/>
          <a:ext cx="1087906" cy="652743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rbel" panose="020B0503020204020204" pitchFamily="34" charset="0"/>
            </a:rPr>
            <a:t>Carousel</a:t>
          </a:r>
          <a:endParaRPr lang="en-GB" sz="2000" kern="1200" dirty="0">
            <a:latin typeface="Corbel" panose="020B0503020204020204" pitchFamily="34" charset="0"/>
          </a:endParaRPr>
        </a:p>
      </dsp:txBody>
      <dsp:txXfrm>
        <a:off x="1240780" y="147"/>
        <a:ext cx="1087906" cy="65274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4ADE6-1671-4D0E-9BE6-3AD159F22982}">
      <dsp:nvSpPr>
        <dsp:cNvPr id="0" name=""/>
        <dsp:cNvSpPr/>
      </dsp:nvSpPr>
      <dsp:spPr>
        <a:xfrm>
          <a:off x="0" y="90965"/>
          <a:ext cx="1067324" cy="640394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Add To Cart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0" y="90965"/>
        <a:ext cx="1067324" cy="640394"/>
      </dsp:txXfrm>
    </dsp:sp>
    <dsp:sp modelId="{4735BB28-2D92-43B6-B467-2788ED3274FE}">
      <dsp:nvSpPr>
        <dsp:cNvPr id="0" name=""/>
        <dsp:cNvSpPr/>
      </dsp:nvSpPr>
      <dsp:spPr>
        <a:xfrm>
          <a:off x="1174056" y="90965"/>
          <a:ext cx="1067324" cy="640394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Customer Reviews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1174056" y="90965"/>
        <a:ext cx="1067324" cy="640394"/>
      </dsp:txXfrm>
    </dsp:sp>
    <dsp:sp modelId="{40041796-C6F5-4DD1-90BE-0BD624359B65}">
      <dsp:nvSpPr>
        <dsp:cNvPr id="0" name=""/>
        <dsp:cNvSpPr/>
      </dsp:nvSpPr>
      <dsp:spPr>
        <a:xfrm>
          <a:off x="2348113" y="90965"/>
          <a:ext cx="1067324" cy="640394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Related Products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2348113" y="90965"/>
        <a:ext cx="1067324" cy="64039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85473-916B-4C2F-BDE8-EA09E62BD2A0}">
      <dsp:nvSpPr>
        <dsp:cNvPr id="0" name=""/>
        <dsp:cNvSpPr/>
      </dsp:nvSpPr>
      <dsp:spPr>
        <a:xfrm>
          <a:off x="0" y="0"/>
          <a:ext cx="8398624" cy="1333617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orbel" panose="020B0503020204020204" pitchFamily="34" charset="0"/>
            </a:rPr>
            <a:t>Project</a:t>
          </a:r>
          <a:endParaRPr lang="en-GB" sz="3600" kern="1200" dirty="0">
            <a:latin typeface="Corbel" panose="020B0503020204020204" pitchFamily="34" charset="0"/>
          </a:endParaRPr>
        </a:p>
      </dsp:txBody>
      <dsp:txXfrm>
        <a:off x="39060" y="39060"/>
        <a:ext cx="6959548" cy="1255497"/>
      </dsp:txXfrm>
    </dsp:sp>
    <dsp:sp modelId="{7D0B3806-37F9-4D2B-9664-FC3EFEF66371}">
      <dsp:nvSpPr>
        <dsp:cNvPr id="0" name=""/>
        <dsp:cNvSpPr/>
      </dsp:nvSpPr>
      <dsp:spPr>
        <a:xfrm>
          <a:off x="741055" y="1555886"/>
          <a:ext cx="8398624" cy="133361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orbel" panose="020B0503020204020204" pitchFamily="34" charset="0"/>
            </a:rPr>
            <a:t>Feature</a:t>
          </a:r>
          <a:endParaRPr lang="en-GB" sz="3600" kern="1200" dirty="0">
            <a:latin typeface="Corbel" panose="020B0503020204020204" pitchFamily="34" charset="0"/>
          </a:endParaRPr>
        </a:p>
      </dsp:txBody>
      <dsp:txXfrm>
        <a:off x="780115" y="1594946"/>
        <a:ext cx="6712598" cy="1255497"/>
      </dsp:txXfrm>
    </dsp:sp>
    <dsp:sp modelId="{47FCEFFB-D8DB-4C6F-B033-ACBEEADBDEFA}">
      <dsp:nvSpPr>
        <dsp:cNvPr id="0" name=""/>
        <dsp:cNvSpPr/>
      </dsp:nvSpPr>
      <dsp:spPr>
        <a:xfrm>
          <a:off x="1482110" y="3111773"/>
          <a:ext cx="8398624" cy="1333617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Corbel" panose="020B0503020204020204" pitchFamily="34" charset="0"/>
            </a:rPr>
            <a:t>Foundation</a:t>
          </a:r>
          <a:endParaRPr lang="en-GB" sz="3600" kern="1200" dirty="0">
            <a:latin typeface="Corbel" panose="020B0503020204020204" pitchFamily="34" charset="0"/>
          </a:endParaRPr>
        </a:p>
      </dsp:txBody>
      <dsp:txXfrm>
        <a:off x="1521170" y="3150833"/>
        <a:ext cx="6712598" cy="1255497"/>
      </dsp:txXfrm>
    </dsp:sp>
    <dsp:sp modelId="{9A68DEEC-F656-4EF8-BFBB-1FD9A2A53A6D}">
      <dsp:nvSpPr>
        <dsp:cNvPr id="0" name=""/>
        <dsp:cNvSpPr/>
      </dsp:nvSpPr>
      <dsp:spPr>
        <a:xfrm>
          <a:off x="7531773" y="1011326"/>
          <a:ext cx="866851" cy="8668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7726814" y="1011326"/>
        <a:ext cx="476769" cy="652305"/>
      </dsp:txXfrm>
    </dsp:sp>
    <dsp:sp modelId="{D067FE59-DECF-43BB-85F2-E60EF65902E4}">
      <dsp:nvSpPr>
        <dsp:cNvPr id="0" name=""/>
        <dsp:cNvSpPr/>
      </dsp:nvSpPr>
      <dsp:spPr>
        <a:xfrm>
          <a:off x="8272828" y="2558322"/>
          <a:ext cx="866851" cy="8668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8467869" y="2558322"/>
        <a:ext cx="476769" cy="65230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91C97-D952-4B96-8D8C-F0EA1D26363B}">
      <dsp:nvSpPr>
        <dsp:cNvPr id="0" name=""/>
        <dsp:cNvSpPr/>
      </dsp:nvSpPr>
      <dsp:spPr>
        <a:xfrm>
          <a:off x="1622" y="99213"/>
          <a:ext cx="1287072" cy="772243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Component Factory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1622" y="99213"/>
        <a:ext cx="1287072" cy="772243"/>
      </dsp:txXfrm>
    </dsp:sp>
    <dsp:sp modelId="{8D790676-44F0-468F-8352-CC23EBB48A17}">
      <dsp:nvSpPr>
        <dsp:cNvPr id="0" name=""/>
        <dsp:cNvSpPr/>
      </dsp:nvSpPr>
      <dsp:spPr>
        <a:xfrm>
          <a:off x="1417401" y="99213"/>
          <a:ext cx="1287072" cy="772243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Event Manager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1417401" y="99213"/>
        <a:ext cx="1287072" cy="772243"/>
      </dsp:txXfrm>
    </dsp:sp>
    <dsp:sp modelId="{0205A040-4649-4249-816E-8A0CAC385A16}">
      <dsp:nvSpPr>
        <dsp:cNvPr id="0" name=""/>
        <dsp:cNvSpPr/>
      </dsp:nvSpPr>
      <dsp:spPr>
        <a:xfrm>
          <a:off x="2833181" y="99213"/>
          <a:ext cx="1287072" cy="772243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Global Context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2833181" y="99213"/>
        <a:ext cx="1287072" cy="772243"/>
      </dsp:txXfrm>
    </dsp:sp>
    <dsp:sp modelId="{2E76E058-3DAE-4E26-BA13-8BAFB908D4FA}">
      <dsp:nvSpPr>
        <dsp:cNvPr id="0" name=""/>
        <dsp:cNvSpPr/>
      </dsp:nvSpPr>
      <dsp:spPr>
        <a:xfrm>
          <a:off x="4248961" y="99213"/>
          <a:ext cx="1287072" cy="772243"/>
        </a:xfrm>
        <a:prstGeom prst="rect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Shared Utilities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4248961" y="99213"/>
        <a:ext cx="1287072" cy="77224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DA22C0-2A88-4844-B45A-95840C7902FB}">
      <dsp:nvSpPr>
        <dsp:cNvPr id="0" name=""/>
        <dsp:cNvSpPr/>
      </dsp:nvSpPr>
      <dsp:spPr>
        <a:xfrm>
          <a:off x="1368" y="84135"/>
          <a:ext cx="1085520" cy="651312"/>
        </a:xfrm>
        <a:prstGeom prst="rect">
          <a:avLst/>
        </a:prstGeom>
        <a:solidFill>
          <a:srgbClr val="17B6C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orbel" panose="020B0503020204020204" pitchFamily="34" charset="0"/>
            </a:rPr>
            <a:t>/html</a:t>
          </a:r>
          <a:endParaRPr lang="en-GB" sz="2200" kern="1200" dirty="0">
            <a:latin typeface="Corbel" panose="020B0503020204020204" pitchFamily="34" charset="0"/>
          </a:endParaRPr>
        </a:p>
      </dsp:txBody>
      <dsp:txXfrm>
        <a:off x="1368" y="84135"/>
        <a:ext cx="1085520" cy="651312"/>
      </dsp:txXfrm>
    </dsp:sp>
    <dsp:sp modelId="{CAE88FD5-289A-4D33-9C16-AE18FC9FEF50}">
      <dsp:nvSpPr>
        <dsp:cNvPr id="0" name=""/>
        <dsp:cNvSpPr/>
      </dsp:nvSpPr>
      <dsp:spPr>
        <a:xfrm>
          <a:off x="1195440" y="84135"/>
          <a:ext cx="1085520" cy="651312"/>
        </a:xfrm>
        <a:prstGeom prst="rect">
          <a:avLst/>
        </a:prstGeom>
        <a:solidFill>
          <a:srgbClr val="17B6C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orbel" panose="020B0503020204020204" pitchFamily="34" charset="0"/>
            </a:rPr>
            <a:t>/json</a:t>
          </a:r>
          <a:endParaRPr lang="en-GB" sz="2200" kern="1200" dirty="0">
            <a:latin typeface="Corbel" panose="020B0503020204020204" pitchFamily="34" charset="0"/>
          </a:endParaRPr>
        </a:p>
      </dsp:txBody>
      <dsp:txXfrm>
        <a:off x="1195440" y="84135"/>
        <a:ext cx="1085520" cy="651312"/>
      </dsp:txXfrm>
    </dsp:sp>
    <dsp:sp modelId="{050B18C0-4266-4499-BF61-0D47AC0C2896}">
      <dsp:nvSpPr>
        <dsp:cNvPr id="0" name=""/>
        <dsp:cNvSpPr/>
      </dsp:nvSpPr>
      <dsp:spPr>
        <a:xfrm>
          <a:off x="2389513" y="84135"/>
          <a:ext cx="1085520" cy="651312"/>
        </a:xfrm>
        <a:prstGeom prst="rect">
          <a:avLst/>
        </a:prstGeom>
        <a:solidFill>
          <a:srgbClr val="17B6C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orbel" panose="020B0503020204020204" pitchFamily="34" charset="0"/>
            </a:rPr>
            <a:t>/</a:t>
          </a:r>
          <a:r>
            <a:rPr lang="en-US" sz="2200" kern="1200" dirty="0" err="1">
              <a:latin typeface="Corbel" panose="020B0503020204020204" pitchFamily="34" charset="0"/>
            </a:rPr>
            <a:t>css</a:t>
          </a:r>
          <a:endParaRPr lang="en-GB" sz="2200" kern="1200" dirty="0">
            <a:latin typeface="Corbel" panose="020B0503020204020204" pitchFamily="34" charset="0"/>
          </a:endParaRPr>
        </a:p>
      </dsp:txBody>
      <dsp:txXfrm>
        <a:off x="2389513" y="84135"/>
        <a:ext cx="1085520" cy="651312"/>
      </dsp:txXfrm>
    </dsp:sp>
    <dsp:sp modelId="{C152AE54-FBBE-4928-9560-3BBCD323FEA8}">
      <dsp:nvSpPr>
        <dsp:cNvPr id="0" name=""/>
        <dsp:cNvSpPr/>
      </dsp:nvSpPr>
      <dsp:spPr>
        <a:xfrm>
          <a:off x="3583585" y="84135"/>
          <a:ext cx="1085520" cy="651312"/>
        </a:xfrm>
        <a:prstGeom prst="rect">
          <a:avLst/>
        </a:prstGeom>
        <a:solidFill>
          <a:srgbClr val="17B6C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orbel" panose="020B0503020204020204" pitchFamily="34" charset="0"/>
            </a:rPr>
            <a:t>/images</a:t>
          </a:r>
          <a:endParaRPr lang="en-GB" sz="2200" kern="1200" dirty="0">
            <a:latin typeface="Corbel" panose="020B0503020204020204" pitchFamily="34" charset="0"/>
          </a:endParaRPr>
        </a:p>
      </dsp:txBody>
      <dsp:txXfrm>
        <a:off x="3583585" y="84135"/>
        <a:ext cx="1085520" cy="65131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13EA3-CAEF-4468-92FA-22E6A9F3F839}">
      <dsp:nvSpPr>
        <dsp:cNvPr id="0" name=""/>
        <dsp:cNvSpPr/>
      </dsp:nvSpPr>
      <dsp:spPr>
        <a:xfrm>
          <a:off x="44083" y="147"/>
          <a:ext cx="1087906" cy="652743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rbel" panose="020B0503020204020204" pitchFamily="34" charset="0"/>
            </a:rPr>
            <a:t>Gallery</a:t>
          </a:r>
          <a:endParaRPr lang="en-GB" sz="2000" kern="1200" dirty="0">
            <a:latin typeface="Corbel" panose="020B0503020204020204" pitchFamily="34" charset="0"/>
          </a:endParaRPr>
        </a:p>
      </dsp:txBody>
      <dsp:txXfrm>
        <a:off x="44083" y="147"/>
        <a:ext cx="1087906" cy="652743"/>
      </dsp:txXfrm>
    </dsp:sp>
    <dsp:sp modelId="{7499D731-C62D-42A2-A3DF-706E4720BEC3}">
      <dsp:nvSpPr>
        <dsp:cNvPr id="0" name=""/>
        <dsp:cNvSpPr/>
      </dsp:nvSpPr>
      <dsp:spPr>
        <a:xfrm>
          <a:off x="1240780" y="147"/>
          <a:ext cx="1087906" cy="652743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orbel" panose="020B0503020204020204" pitchFamily="34" charset="0"/>
            </a:rPr>
            <a:t>Carousel</a:t>
          </a:r>
          <a:endParaRPr lang="en-GB" sz="2000" kern="1200" dirty="0">
            <a:latin typeface="Corbel" panose="020B0503020204020204" pitchFamily="34" charset="0"/>
          </a:endParaRPr>
        </a:p>
      </dsp:txBody>
      <dsp:txXfrm>
        <a:off x="1240780" y="147"/>
        <a:ext cx="1087906" cy="65274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4ADE6-1671-4D0E-9BE6-3AD159F22982}">
      <dsp:nvSpPr>
        <dsp:cNvPr id="0" name=""/>
        <dsp:cNvSpPr/>
      </dsp:nvSpPr>
      <dsp:spPr>
        <a:xfrm>
          <a:off x="0" y="90965"/>
          <a:ext cx="1067324" cy="640394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Add To Cart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0" y="90965"/>
        <a:ext cx="1067324" cy="640394"/>
      </dsp:txXfrm>
    </dsp:sp>
    <dsp:sp modelId="{4735BB28-2D92-43B6-B467-2788ED3274FE}">
      <dsp:nvSpPr>
        <dsp:cNvPr id="0" name=""/>
        <dsp:cNvSpPr/>
      </dsp:nvSpPr>
      <dsp:spPr>
        <a:xfrm>
          <a:off x="1174056" y="90965"/>
          <a:ext cx="1067324" cy="640394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Customer Reviews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1174056" y="90965"/>
        <a:ext cx="1067324" cy="640394"/>
      </dsp:txXfrm>
    </dsp:sp>
    <dsp:sp modelId="{40041796-C6F5-4DD1-90BE-0BD624359B65}">
      <dsp:nvSpPr>
        <dsp:cNvPr id="0" name=""/>
        <dsp:cNvSpPr/>
      </dsp:nvSpPr>
      <dsp:spPr>
        <a:xfrm>
          <a:off x="2348113" y="90965"/>
          <a:ext cx="1067324" cy="640394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rbel" panose="020B0503020204020204" pitchFamily="34" charset="0"/>
            </a:rPr>
            <a:t>Related Products</a:t>
          </a:r>
          <a:endParaRPr lang="en-GB" sz="1800" kern="1200" dirty="0">
            <a:latin typeface="Corbel" panose="020B0503020204020204" pitchFamily="34" charset="0"/>
          </a:endParaRPr>
        </a:p>
      </dsp:txBody>
      <dsp:txXfrm>
        <a:off x="2348113" y="90965"/>
        <a:ext cx="1067324" cy="64039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6BFD0-461E-4E5F-A3CF-CF05D5F8C45B}">
      <dsp:nvSpPr>
        <dsp:cNvPr id="0" name=""/>
        <dsp:cNvSpPr/>
      </dsp:nvSpPr>
      <dsp:spPr>
        <a:xfrm>
          <a:off x="0" y="185338"/>
          <a:ext cx="10397395" cy="1967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6953" tIns="1062228" rIns="80695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orbel" panose="020B0503020204020204" pitchFamily="34" charset="0"/>
            </a:rPr>
            <a:t>Encapsulate all Ajax functionality in an injectable helper</a:t>
          </a:r>
          <a:endParaRPr lang="en-GB" sz="2400" kern="1200" dirty="0"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orbel" panose="020B0503020204020204" pitchFamily="34" charset="0"/>
            </a:rPr>
            <a:t>Never hardcode server endpoints</a:t>
          </a:r>
          <a:endParaRPr lang="en-GB" sz="2400" kern="1200" dirty="0">
            <a:latin typeface="Corbel" panose="020B0503020204020204" pitchFamily="34" charset="0"/>
          </a:endParaRPr>
        </a:p>
      </dsp:txBody>
      <dsp:txXfrm>
        <a:off x="0" y="185338"/>
        <a:ext cx="10397395" cy="1967962"/>
      </dsp:txXfrm>
    </dsp:sp>
    <dsp:sp modelId="{317E6ABE-C522-4673-A4C6-BBDC4145B8B9}">
      <dsp:nvSpPr>
        <dsp:cNvPr id="0" name=""/>
        <dsp:cNvSpPr/>
      </dsp:nvSpPr>
      <dsp:spPr>
        <a:xfrm>
          <a:off x="519869" y="30525"/>
          <a:ext cx="7278176" cy="90757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5098" tIns="0" rIns="27509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rbel" panose="020B0503020204020204" pitchFamily="34" charset="0"/>
            </a:rPr>
            <a:t>Server interaction</a:t>
          </a:r>
          <a:endParaRPr lang="en-GB" sz="2800" kern="1200" dirty="0">
            <a:latin typeface="Corbel" panose="020B0503020204020204" pitchFamily="34" charset="0"/>
          </a:endParaRPr>
        </a:p>
      </dsp:txBody>
      <dsp:txXfrm>
        <a:off x="564173" y="74829"/>
        <a:ext cx="7189568" cy="818964"/>
      </dsp:txXfrm>
    </dsp:sp>
    <dsp:sp modelId="{5BFABD0E-2703-46D8-B481-F1906B39FF47}">
      <dsp:nvSpPr>
        <dsp:cNvPr id="0" name=""/>
        <dsp:cNvSpPr/>
      </dsp:nvSpPr>
      <dsp:spPr>
        <a:xfrm>
          <a:off x="0" y="2592967"/>
          <a:ext cx="10397395" cy="19679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6953" tIns="1062228" rIns="80695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orbel" panose="020B0503020204020204" pitchFamily="34" charset="0"/>
            </a:rPr>
            <a:t>Accept server interaction helpers as parameters in constructors</a:t>
          </a:r>
          <a:endParaRPr lang="en-GB" sz="2400" kern="1200" dirty="0"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orbel" panose="020B0503020204020204" pitchFamily="34" charset="0"/>
            </a:rPr>
            <a:t>Don’t talk to the server directly</a:t>
          </a:r>
          <a:endParaRPr lang="en-GB" sz="2400" kern="1200" dirty="0">
            <a:latin typeface="Corbel" panose="020B0503020204020204" pitchFamily="34" charset="0"/>
          </a:endParaRPr>
        </a:p>
      </dsp:txBody>
      <dsp:txXfrm>
        <a:off x="0" y="2592967"/>
        <a:ext cx="10397395" cy="1967962"/>
      </dsp:txXfrm>
    </dsp:sp>
    <dsp:sp modelId="{37DDD264-32F1-44F6-9C4C-477C57DF2012}">
      <dsp:nvSpPr>
        <dsp:cNvPr id="0" name=""/>
        <dsp:cNvSpPr/>
      </dsp:nvSpPr>
      <dsp:spPr>
        <a:xfrm>
          <a:off x="519869" y="2428700"/>
          <a:ext cx="7278176" cy="91702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5098" tIns="0" rIns="27509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rbel" panose="020B0503020204020204" pitchFamily="34" charset="0"/>
            </a:rPr>
            <a:t>UI component classes</a:t>
          </a:r>
          <a:endParaRPr lang="en-GB" sz="2800" kern="1200" dirty="0">
            <a:latin typeface="Corbel" panose="020B0503020204020204" pitchFamily="34" charset="0"/>
          </a:endParaRPr>
        </a:p>
      </dsp:txBody>
      <dsp:txXfrm>
        <a:off x="564635" y="2473466"/>
        <a:ext cx="7188644" cy="82749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A6106-E298-4EC6-9841-51BFA5B4C74C}">
      <dsp:nvSpPr>
        <dsp:cNvPr id="0" name=""/>
        <dsp:cNvSpPr/>
      </dsp:nvSpPr>
      <dsp:spPr>
        <a:xfrm>
          <a:off x="2442" y="146858"/>
          <a:ext cx="2976008" cy="1190403"/>
        </a:xfrm>
        <a:prstGeom prst="chevron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Setup</a:t>
          </a:r>
        </a:p>
      </dsp:txBody>
      <dsp:txXfrm>
        <a:off x="597644" y="146858"/>
        <a:ext cx="1785605" cy="1190403"/>
      </dsp:txXfrm>
    </dsp:sp>
    <dsp:sp modelId="{F3B94484-7F7C-4AEA-AEDF-556F715386CA}">
      <dsp:nvSpPr>
        <dsp:cNvPr id="0" name=""/>
        <dsp:cNvSpPr/>
      </dsp:nvSpPr>
      <dsp:spPr>
        <a:xfrm>
          <a:off x="2680850" y="146858"/>
          <a:ext cx="2976008" cy="1190403"/>
        </a:xfrm>
        <a:prstGeom prst="chevron">
          <a:avLst/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Development</a:t>
          </a:r>
        </a:p>
      </dsp:txBody>
      <dsp:txXfrm>
        <a:off x="3276052" y="146858"/>
        <a:ext cx="1785605" cy="1190403"/>
      </dsp:txXfrm>
    </dsp:sp>
    <dsp:sp modelId="{C4269A82-D407-4131-9156-8329C8ABE294}">
      <dsp:nvSpPr>
        <dsp:cNvPr id="0" name=""/>
        <dsp:cNvSpPr/>
      </dsp:nvSpPr>
      <dsp:spPr>
        <a:xfrm>
          <a:off x="5359257" y="146858"/>
          <a:ext cx="2976008" cy="1190403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Corbel" panose="020B0503020204020204" pitchFamily="34" charset="0"/>
            </a:rPr>
            <a:t>Testing</a:t>
          </a:r>
        </a:p>
      </dsp:txBody>
      <dsp:txXfrm>
        <a:off x="5954459" y="146858"/>
        <a:ext cx="1785605" cy="119040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6BFD0-461E-4E5F-A3CF-CF05D5F8C45B}">
      <dsp:nvSpPr>
        <dsp:cNvPr id="0" name=""/>
        <dsp:cNvSpPr/>
      </dsp:nvSpPr>
      <dsp:spPr>
        <a:xfrm>
          <a:off x="0" y="280466"/>
          <a:ext cx="10397395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6953" tIns="624840" rIns="80695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Encapsulate all Ajax functionality in an injectable helper</a:t>
          </a:r>
          <a:endParaRPr lang="en-GB" sz="2400" kern="12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Never hardcode server endpoints</a:t>
          </a:r>
          <a:endParaRPr lang="en-GB" sz="2400" kern="12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</dsp:txBody>
      <dsp:txXfrm>
        <a:off x="0" y="280466"/>
        <a:ext cx="10397395" cy="1559250"/>
      </dsp:txXfrm>
    </dsp:sp>
    <dsp:sp modelId="{317E6ABE-C522-4673-A4C6-BBDC4145B8B9}">
      <dsp:nvSpPr>
        <dsp:cNvPr id="0" name=""/>
        <dsp:cNvSpPr/>
      </dsp:nvSpPr>
      <dsp:spPr>
        <a:xfrm>
          <a:off x="519869" y="8100"/>
          <a:ext cx="7278176" cy="71516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5098" tIns="0" rIns="27509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rbel" panose="020B0503020204020204" pitchFamily="34" charset="0"/>
            </a:rPr>
            <a:t>Server interaction</a:t>
          </a:r>
          <a:endParaRPr lang="en-GB" sz="2800" kern="1200" dirty="0">
            <a:latin typeface="Corbel" panose="020B0503020204020204" pitchFamily="34" charset="0"/>
          </a:endParaRPr>
        </a:p>
      </dsp:txBody>
      <dsp:txXfrm>
        <a:off x="554781" y="43012"/>
        <a:ext cx="7208352" cy="645342"/>
      </dsp:txXfrm>
    </dsp:sp>
    <dsp:sp modelId="{5BFABD0E-2703-46D8-B481-F1906B39FF47}">
      <dsp:nvSpPr>
        <dsp:cNvPr id="0" name=""/>
        <dsp:cNvSpPr/>
      </dsp:nvSpPr>
      <dsp:spPr>
        <a:xfrm>
          <a:off x="0" y="2268105"/>
          <a:ext cx="10397395" cy="231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6953" tIns="624840" rIns="80695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Accept server interaction helpers as parameters in constructors</a:t>
          </a:r>
          <a:endParaRPr lang="en-GB" sz="2400" kern="12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Don’t talk to the server directly</a:t>
          </a:r>
          <a:endParaRPr lang="en-GB" sz="2400" kern="12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400" kern="1200" dirty="0"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orbel" panose="020B0503020204020204" pitchFamily="34" charset="0"/>
            </a:rPr>
            <a:t>Accept interface injection, not concrete classes</a:t>
          </a:r>
          <a:endParaRPr lang="en-GB" sz="2400" kern="1200" dirty="0">
            <a:latin typeface="Corbel" panose="020B0503020204020204" pitchFamily="34" charset="0"/>
          </a:endParaRPr>
        </a:p>
      </dsp:txBody>
      <dsp:txXfrm>
        <a:off x="0" y="2268105"/>
        <a:ext cx="10397395" cy="2315250"/>
      </dsp:txXfrm>
    </dsp:sp>
    <dsp:sp modelId="{37DDD264-32F1-44F6-9C4C-477C57DF2012}">
      <dsp:nvSpPr>
        <dsp:cNvPr id="0" name=""/>
        <dsp:cNvSpPr/>
      </dsp:nvSpPr>
      <dsp:spPr>
        <a:xfrm>
          <a:off x="519869" y="2001716"/>
          <a:ext cx="7278176" cy="70918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5098" tIns="0" rIns="27509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rbel" panose="020B0503020204020204" pitchFamily="34" charset="0"/>
            </a:rPr>
            <a:t>UI component classes</a:t>
          </a:r>
          <a:endParaRPr lang="en-GB" sz="2800" kern="1200" dirty="0">
            <a:latin typeface="Corbel" panose="020B0503020204020204" pitchFamily="34" charset="0"/>
          </a:endParaRPr>
        </a:p>
      </dsp:txBody>
      <dsp:txXfrm>
        <a:off x="554489" y="2036336"/>
        <a:ext cx="7208936" cy="639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2582B-BBFD-465D-9611-114165CC4458}">
      <dsp:nvSpPr>
        <dsp:cNvPr id="0" name=""/>
        <dsp:cNvSpPr/>
      </dsp:nvSpPr>
      <dsp:spPr>
        <a:xfrm>
          <a:off x="285030" y="1073"/>
          <a:ext cx="1375746" cy="6878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orbel" panose="020B0503020204020204" pitchFamily="34" charset="0"/>
            </a:rPr>
            <a:t>C# Projects</a:t>
          </a:r>
          <a:endParaRPr lang="en-GB" sz="2100" kern="1200" dirty="0">
            <a:latin typeface="Corbel" panose="020B0503020204020204" pitchFamily="34" charset="0"/>
          </a:endParaRPr>
        </a:p>
      </dsp:txBody>
      <dsp:txXfrm>
        <a:off x="305177" y="21220"/>
        <a:ext cx="1335452" cy="647579"/>
      </dsp:txXfrm>
    </dsp:sp>
    <dsp:sp modelId="{6EC1C523-85F9-4478-BFB7-4422F37F9040}">
      <dsp:nvSpPr>
        <dsp:cNvPr id="0" name=""/>
        <dsp:cNvSpPr/>
      </dsp:nvSpPr>
      <dsp:spPr>
        <a:xfrm>
          <a:off x="422604" y="688946"/>
          <a:ext cx="137574" cy="515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5904"/>
              </a:lnTo>
              <a:lnTo>
                <a:pt x="137574" y="515904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235D4-EBF7-47B4-ABAA-9BFA63E6B2FD}">
      <dsp:nvSpPr>
        <dsp:cNvPr id="0" name=""/>
        <dsp:cNvSpPr/>
      </dsp:nvSpPr>
      <dsp:spPr>
        <a:xfrm>
          <a:off x="560179" y="860914"/>
          <a:ext cx="1100597" cy="687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Helix structure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80326" y="881061"/>
        <a:ext cx="1060303" cy="647579"/>
      </dsp:txXfrm>
    </dsp:sp>
    <dsp:sp modelId="{AD4877B0-CF7E-4EE4-BDDB-4F039633A519}">
      <dsp:nvSpPr>
        <dsp:cNvPr id="0" name=""/>
        <dsp:cNvSpPr/>
      </dsp:nvSpPr>
      <dsp:spPr>
        <a:xfrm>
          <a:off x="422604" y="688946"/>
          <a:ext cx="137574" cy="13757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5746"/>
              </a:lnTo>
              <a:lnTo>
                <a:pt x="137574" y="137574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AAE0B-FC1D-451D-9A29-2FC48B507B24}">
      <dsp:nvSpPr>
        <dsp:cNvPr id="0" name=""/>
        <dsp:cNvSpPr/>
      </dsp:nvSpPr>
      <dsp:spPr>
        <a:xfrm>
          <a:off x="560179" y="1720756"/>
          <a:ext cx="1100597" cy="687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Sitecore NuGet references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80326" y="1740903"/>
        <a:ext cx="1060303" cy="647579"/>
      </dsp:txXfrm>
    </dsp:sp>
    <dsp:sp modelId="{94FFEC58-6602-4446-8DFE-3E61D242ABFD}">
      <dsp:nvSpPr>
        <dsp:cNvPr id="0" name=""/>
        <dsp:cNvSpPr/>
      </dsp:nvSpPr>
      <dsp:spPr>
        <a:xfrm>
          <a:off x="422604" y="688946"/>
          <a:ext cx="137574" cy="2235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5587"/>
              </a:lnTo>
              <a:lnTo>
                <a:pt x="137574" y="223558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D8A3A0-A827-4A11-A51F-501BB3019F57}">
      <dsp:nvSpPr>
        <dsp:cNvPr id="0" name=""/>
        <dsp:cNvSpPr/>
      </dsp:nvSpPr>
      <dsp:spPr>
        <a:xfrm>
          <a:off x="560179" y="2580597"/>
          <a:ext cx="1100597" cy="687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Build profiles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80326" y="2600744"/>
        <a:ext cx="1060303" cy="647579"/>
      </dsp:txXfrm>
    </dsp:sp>
    <dsp:sp modelId="{67207DEA-DD23-4D45-8B73-F01D66AC2E58}">
      <dsp:nvSpPr>
        <dsp:cNvPr id="0" name=""/>
        <dsp:cNvSpPr/>
      </dsp:nvSpPr>
      <dsp:spPr>
        <a:xfrm>
          <a:off x="422604" y="688946"/>
          <a:ext cx="137574" cy="3095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429"/>
              </a:lnTo>
              <a:lnTo>
                <a:pt x="137574" y="309542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B6751-2FF9-4574-A316-E0BBA94D68B9}">
      <dsp:nvSpPr>
        <dsp:cNvPr id="0" name=""/>
        <dsp:cNvSpPr/>
      </dsp:nvSpPr>
      <dsp:spPr>
        <a:xfrm>
          <a:off x="560179" y="3440439"/>
          <a:ext cx="1100597" cy="687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Unit tests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80326" y="3460586"/>
        <a:ext cx="1060303" cy="64757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6BFD0-461E-4E5F-A3CF-CF05D5F8C45B}">
      <dsp:nvSpPr>
        <dsp:cNvPr id="0" name=""/>
        <dsp:cNvSpPr/>
      </dsp:nvSpPr>
      <dsp:spPr>
        <a:xfrm>
          <a:off x="0" y="193546"/>
          <a:ext cx="10397395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6953" tIns="374904" rIns="80695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Encapsulate all Ajax functionality in an injectable helper</a:t>
          </a:r>
          <a:endParaRPr lang="en-GB" sz="2400" kern="12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Never hardcode server endpoints</a:t>
          </a:r>
          <a:endParaRPr lang="en-GB" sz="2400" kern="12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</dsp:txBody>
      <dsp:txXfrm>
        <a:off x="0" y="193546"/>
        <a:ext cx="10397395" cy="1275750"/>
      </dsp:txXfrm>
    </dsp:sp>
    <dsp:sp modelId="{317E6ABE-C522-4673-A4C6-BBDC4145B8B9}">
      <dsp:nvSpPr>
        <dsp:cNvPr id="0" name=""/>
        <dsp:cNvSpPr/>
      </dsp:nvSpPr>
      <dsp:spPr>
        <a:xfrm>
          <a:off x="519869" y="30126"/>
          <a:ext cx="7278176" cy="4290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5098" tIns="0" rIns="27509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rbel" panose="020B0503020204020204" pitchFamily="34" charset="0"/>
            </a:rPr>
            <a:t>Server interaction</a:t>
          </a:r>
          <a:endParaRPr lang="en-GB" sz="2800" kern="1200" dirty="0">
            <a:latin typeface="Corbel" panose="020B0503020204020204" pitchFamily="34" charset="0"/>
          </a:endParaRPr>
        </a:p>
      </dsp:txBody>
      <dsp:txXfrm>
        <a:off x="540816" y="51073"/>
        <a:ext cx="7236282" cy="387205"/>
      </dsp:txXfrm>
    </dsp:sp>
    <dsp:sp modelId="{5BFABD0E-2703-46D8-B481-F1906B39FF47}">
      <dsp:nvSpPr>
        <dsp:cNvPr id="0" name=""/>
        <dsp:cNvSpPr/>
      </dsp:nvSpPr>
      <dsp:spPr>
        <a:xfrm>
          <a:off x="0" y="1726329"/>
          <a:ext cx="10397395" cy="283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6953" tIns="374904" rIns="806953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Accept server interaction helpers as parameters in constructors</a:t>
          </a:r>
          <a:endParaRPr lang="en-GB" sz="2400" kern="12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Don’t talk to the server directly</a:t>
          </a:r>
          <a:endParaRPr lang="en-GB" sz="2400" kern="12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rPr>
            <a:t>Accept interface injection, not concrete classes</a:t>
          </a:r>
          <a:endParaRPr lang="en-GB" sz="2400" kern="1200" dirty="0">
            <a:solidFill>
              <a:schemeClr val="bg1">
                <a:lumMod val="75000"/>
              </a:schemeClr>
            </a:solidFill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400" kern="1200" dirty="0"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orbel" panose="020B0503020204020204" pitchFamily="34" charset="0"/>
            </a:rPr>
            <a:t>Accept a DOM element in the constructor</a:t>
          </a:r>
          <a:endParaRPr lang="en-GB" sz="2400" kern="1200" dirty="0">
            <a:latin typeface="Corbel" panose="020B050302020402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orbel" panose="020B0503020204020204" pitchFamily="34" charset="0"/>
            </a:rPr>
            <a:t>Scope all actions to it’s DOM element</a:t>
          </a:r>
          <a:endParaRPr lang="en-GB" sz="2400" kern="1200" dirty="0">
            <a:latin typeface="Corbel" panose="020B0503020204020204" pitchFamily="34" charset="0"/>
          </a:endParaRPr>
        </a:p>
      </dsp:txBody>
      <dsp:txXfrm>
        <a:off x="0" y="1726329"/>
        <a:ext cx="10397395" cy="2835000"/>
      </dsp:txXfrm>
    </dsp:sp>
    <dsp:sp modelId="{37DDD264-32F1-44F6-9C4C-477C57DF2012}">
      <dsp:nvSpPr>
        <dsp:cNvPr id="0" name=""/>
        <dsp:cNvSpPr/>
      </dsp:nvSpPr>
      <dsp:spPr>
        <a:xfrm>
          <a:off x="519869" y="1566496"/>
          <a:ext cx="7278176" cy="42551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5098" tIns="0" rIns="275098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orbel" panose="020B0503020204020204" pitchFamily="34" charset="0"/>
            </a:rPr>
            <a:t>UI component classes</a:t>
          </a:r>
          <a:endParaRPr lang="en-GB" sz="2800" kern="1200" dirty="0">
            <a:latin typeface="Corbel" panose="020B0503020204020204" pitchFamily="34" charset="0"/>
          </a:endParaRPr>
        </a:p>
      </dsp:txBody>
      <dsp:txXfrm>
        <a:off x="540641" y="1587268"/>
        <a:ext cx="7236632" cy="38396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28A88-BE89-494E-9C27-3E1633029A42}">
      <dsp:nvSpPr>
        <dsp:cNvPr id="0" name=""/>
        <dsp:cNvSpPr/>
      </dsp:nvSpPr>
      <dsp:spPr>
        <a:xfrm>
          <a:off x="213852" y="1975740"/>
          <a:ext cx="2511546" cy="2172334"/>
        </a:xfrm>
        <a:prstGeom prst="hexagon">
          <a:avLst>
            <a:gd name="adj" fmla="val 28570"/>
            <a:gd name="vf" fmla="val 115470"/>
          </a:avLst>
        </a:prstGeom>
        <a:solidFill>
          <a:schemeClr val="bg1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>
            <a:latin typeface="Corbel" panose="020B0503020204020204" pitchFamily="34" charset="0"/>
          </a:endParaRPr>
        </a:p>
      </dsp:txBody>
      <dsp:txXfrm>
        <a:off x="630026" y="2335705"/>
        <a:ext cx="1679198" cy="1452404"/>
      </dsp:txXfrm>
    </dsp:sp>
    <dsp:sp modelId="{1E0030D8-712E-419A-BC3B-0592BC0B7042}">
      <dsp:nvSpPr>
        <dsp:cNvPr id="0" name=""/>
        <dsp:cNvSpPr/>
      </dsp:nvSpPr>
      <dsp:spPr>
        <a:xfrm>
          <a:off x="1786440" y="936425"/>
          <a:ext cx="947729" cy="816386"/>
        </a:xfrm>
        <a:prstGeom prst="hexagon">
          <a:avLst>
            <a:gd name="adj" fmla="val 28900"/>
            <a:gd name="vf" fmla="val 11547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D56FA-7444-4067-A04D-081A0447E97F}">
      <dsp:nvSpPr>
        <dsp:cNvPr id="0" name=""/>
        <dsp:cNvSpPr/>
      </dsp:nvSpPr>
      <dsp:spPr>
        <a:xfrm>
          <a:off x="445250" y="0"/>
          <a:ext cx="2057939" cy="178037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>
            <a:latin typeface="Corbel" panose="020B0503020204020204" pitchFamily="34" charset="0"/>
          </a:endParaRPr>
        </a:p>
      </dsp:txBody>
      <dsp:txXfrm>
        <a:off x="786296" y="295046"/>
        <a:ext cx="1375847" cy="1190279"/>
      </dsp:txXfrm>
    </dsp:sp>
    <dsp:sp modelId="{BF55C218-3EAC-4677-AB46-4600976ACBA2}">
      <dsp:nvSpPr>
        <dsp:cNvPr id="0" name=""/>
        <dsp:cNvSpPr/>
      </dsp:nvSpPr>
      <dsp:spPr>
        <a:xfrm>
          <a:off x="2892472" y="2462632"/>
          <a:ext cx="947729" cy="816386"/>
        </a:xfrm>
        <a:prstGeom prst="hexagon">
          <a:avLst>
            <a:gd name="adj" fmla="val 28900"/>
            <a:gd name="vf" fmla="val 11547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C555F-DEAC-4EAB-A6F1-74478B902859}">
      <dsp:nvSpPr>
        <dsp:cNvPr id="0" name=""/>
        <dsp:cNvSpPr/>
      </dsp:nvSpPr>
      <dsp:spPr>
        <a:xfrm>
          <a:off x="2332773" y="1095047"/>
          <a:ext cx="2057939" cy="178037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5163658"/>
            <a:satOff val="-14437"/>
            <a:lumOff val="-777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>
            <a:latin typeface="Corbel" panose="020B0503020204020204" pitchFamily="34" charset="0"/>
          </a:endParaRPr>
        </a:p>
      </dsp:txBody>
      <dsp:txXfrm>
        <a:off x="2673819" y="1390093"/>
        <a:ext cx="1375847" cy="1190279"/>
      </dsp:txXfrm>
    </dsp:sp>
    <dsp:sp modelId="{F5583114-AD76-4CF9-AEC4-33C73EB02975}">
      <dsp:nvSpPr>
        <dsp:cNvPr id="0" name=""/>
        <dsp:cNvSpPr/>
      </dsp:nvSpPr>
      <dsp:spPr>
        <a:xfrm>
          <a:off x="2123930" y="4185434"/>
          <a:ext cx="947729" cy="816386"/>
        </a:xfrm>
        <a:prstGeom prst="hexagon">
          <a:avLst>
            <a:gd name="adj" fmla="val 28900"/>
            <a:gd name="vf" fmla="val 11547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C5439-58BB-4F55-8E92-DCD0725802F4}">
      <dsp:nvSpPr>
        <dsp:cNvPr id="0" name=""/>
        <dsp:cNvSpPr/>
      </dsp:nvSpPr>
      <dsp:spPr>
        <a:xfrm>
          <a:off x="2332773" y="3247784"/>
          <a:ext cx="2057939" cy="178037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10327316"/>
            <a:satOff val="-28875"/>
            <a:lumOff val="-155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>
            <a:latin typeface="Corbel" panose="020B0503020204020204" pitchFamily="34" charset="0"/>
          </a:endParaRPr>
        </a:p>
      </dsp:txBody>
      <dsp:txXfrm>
        <a:off x="2673819" y="3542830"/>
        <a:ext cx="1375847" cy="1190279"/>
      </dsp:txXfrm>
    </dsp:sp>
    <dsp:sp modelId="{4F98E68F-9022-4790-A780-8F3F2F3C4B53}">
      <dsp:nvSpPr>
        <dsp:cNvPr id="0" name=""/>
        <dsp:cNvSpPr/>
      </dsp:nvSpPr>
      <dsp:spPr>
        <a:xfrm>
          <a:off x="445250" y="4344057"/>
          <a:ext cx="2057939" cy="1780371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15490974"/>
            <a:satOff val="-43312"/>
            <a:lumOff val="-233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500" kern="1200" dirty="0">
            <a:latin typeface="Corbel" panose="020B0503020204020204" pitchFamily="34" charset="0"/>
          </a:endParaRPr>
        </a:p>
      </dsp:txBody>
      <dsp:txXfrm>
        <a:off x="786296" y="4639103"/>
        <a:ext cx="1375847" cy="11902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AD108F-81D4-40E1-8524-CAB36EC6F1B9}">
      <dsp:nvSpPr>
        <dsp:cNvPr id="0" name=""/>
        <dsp:cNvSpPr/>
      </dsp:nvSpPr>
      <dsp:spPr>
        <a:xfrm>
          <a:off x="276479" y="2218"/>
          <a:ext cx="1392848" cy="696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Corbel" panose="020B0503020204020204" pitchFamily="34" charset="0"/>
            </a:rPr>
            <a:t>TDS Projects</a:t>
          </a:r>
          <a:endParaRPr lang="en-GB" sz="2100" kern="1200" dirty="0">
            <a:latin typeface="Corbel" panose="020B0503020204020204" pitchFamily="34" charset="0"/>
          </a:endParaRPr>
        </a:p>
      </dsp:txBody>
      <dsp:txXfrm>
        <a:off x="296877" y="22616"/>
        <a:ext cx="1352052" cy="655628"/>
      </dsp:txXfrm>
    </dsp:sp>
    <dsp:sp modelId="{C11FF28B-6B77-46C7-BB5C-296EA63C60B3}">
      <dsp:nvSpPr>
        <dsp:cNvPr id="0" name=""/>
        <dsp:cNvSpPr/>
      </dsp:nvSpPr>
      <dsp:spPr>
        <a:xfrm>
          <a:off x="415764" y="698642"/>
          <a:ext cx="139284" cy="522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318"/>
              </a:lnTo>
              <a:lnTo>
                <a:pt x="139284" y="522318"/>
              </a:lnTo>
            </a:path>
          </a:pathLst>
        </a:cu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D226E-4EFE-405F-B473-A37050963B86}">
      <dsp:nvSpPr>
        <dsp:cNvPr id="0" name=""/>
        <dsp:cNvSpPr/>
      </dsp:nvSpPr>
      <dsp:spPr>
        <a:xfrm>
          <a:off x="555049" y="872748"/>
          <a:ext cx="1114278" cy="696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Helix structure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75447" y="893146"/>
        <a:ext cx="1073482" cy="655628"/>
      </dsp:txXfrm>
    </dsp:sp>
    <dsp:sp modelId="{2265DDD7-6482-415A-A907-54A9CFDA012A}">
      <dsp:nvSpPr>
        <dsp:cNvPr id="0" name=""/>
        <dsp:cNvSpPr/>
      </dsp:nvSpPr>
      <dsp:spPr>
        <a:xfrm>
          <a:off x="415764" y="698642"/>
          <a:ext cx="139284" cy="1392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2848"/>
              </a:lnTo>
              <a:lnTo>
                <a:pt x="139284" y="1392848"/>
              </a:lnTo>
            </a:path>
          </a:pathLst>
        </a:cu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B5281-6B05-415D-ABEC-134A4A5A6FBF}">
      <dsp:nvSpPr>
        <dsp:cNvPr id="0" name=""/>
        <dsp:cNvSpPr/>
      </dsp:nvSpPr>
      <dsp:spPr>
        <a:xfrm>
          <a:off x="555049" y="1743278"/>
          <a:ext cx="1114278" cy="696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Validation rules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75447" y="1763676"/>
        <a:ext cx="1073482" cy="655628"/>
      </dsp:txXfrm>
    </dsp:sp>
    <dsp:sp modelId="{4A127276-2C23-49A8-A7E2-83EC0CAF45FB}">
      <dsp:nvSpPr>
        <dsp:cNvPr id="0" name=""/>
        <dsp:cNvSpPr/>
      </dsp:nvSpPr>
      <dsp:spPr>
        <a:xfrm>
          <a:off x="415764" y="698642"/>
          <a:ext cx="139284" cy="2263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3378"/>
              </a:lnTo>
              <a:lnTo>
                <a:pt x="139284" y="2263378"/>
              </a:lnTo>
            </a:path>
          </a:pathLst>
        </a:cu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6909FF-FC27-43EB-8666-D1BB5888B543}">
      <dsp:nvSpPr>
        <dsp:cNvPr id="0" name=""/>
        <dsp:cNvSpPr/>
      </dsp:nvSpPr>
      <dsp:spPr>
        <a:xfrm>
          <a:off x="555049" y="2613809"/>
          <a:ext cx="1114278" cy="696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Package generation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75447" y="2634207"/>
        <a:ext cx="1073482" cy="655628"/>
      </dsp:txXfrm>
    </dsp:sp>
    <dsp:sp modelId="{318FBFB8-B5F3-4837-BD02-EEC9FF05B43E}">
      <dsp:nvSpPr>
        <dsp:cNvPr id="0" name=""/>
        <dsp:cNvSpPr/>
      </dsp:nvSpPr>
      <dsp:spPr>
        <a:xfrm>
          <a:off x="415764" y="698642"/>
          <a:ext cx="139284" cy="3133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3908"/>
              </a:lnTo>
              <a:lnTo>
                <a:pt x="139284" y="3133908"/>
              </a:lnTo>
            </a:path>
          </a:pathLst>
        </a:cu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76A88-51B3-41D3-B260-8EBD2C916922}">
      <dsp:nvSpPr>
        <dsp:cNvPr id="0" name=""/>
        <dsp:cNvSpPr/>
      </dsp:nvSpPr>
      <dsp:spPr>
        <a:xfrm>
          <a:off x="555049" y="3484339"/>
          <a:ext cx="1114278" cy="696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Glass models generation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75447" y="3504737"/>
        <a:ext cx="1073482" cy="655628"/>
      </dsp:txXfrm>
    </dsp:sp>
    <dsp:sp modelId="{4B71A18F-B0E7-4CB0-8993-D351C31122CE}">
      <dsp:nvSpPr>
        <dsp:cNvPr id="0" name=""/>
        <dsp:cNvSpPr/>
      </dsp:nvSpPr>
      <dsp:spPr>
        <a:xfrm>
          <a:off x="415764" y="698642"/>
          <a:ext cx="139284" cy="40044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4438"/>
              </a:lnTo>
              <a:lnTo>
                <a:pt x="139284" y="4004438"/>
              </a:lnTo>
            </a:path>
          </a:pathLst>
        </a:cu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9F19A9-1162-4706-865A-25A8FB253320}">
      <dsp:nvSpPr>
        <dsp:cNvPr id="0" name=""/>
        <dsp:cNvSpPr/>
      </dsp:nvSpPr>
      <dsp:spPr>
        <a:xfrm>
          <a:off x="555049" y="4354869"/>
          <a:ext cx="1114278" cy="696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rbel" panose="020B0503020204020204" pitchFamily="34" charset="0"/>
            </a:rPr>
            <a:t>Assembly inclusion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575447" y="4375267"/>
        <a:ext cx="1073482" cy="6556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0C993-8FA0-487F-9AC7-4B4F8D0CD798}">
      <dsp:nvSpPr>
        <dsp:cNvPr id="0" name=""/>
        <dsp:cNvSpPr/>
      </dsp:nvSpPr>
      <dsp:spPr>
        <a:xfrm>
          <a:off x="108618" y="1031"/>
          <a:ext cx="1418429" cy="709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orbel" panose="020B0503020204020204" pitchFamily="34" charset="0"/>
            </a:rPr>
            <a:t>Code Style</a:t>
          </a:r>
          <a:endParaRPr lang="en-GB" sz="2200" kern="1200" dirty="0">
            <a:latin typeface="Corbel" panose="020B0503020204020204" pitchFamily="34" charset="0"/>
          </a:endParaRPr>
        </a:p>
      </dsp:txBody>
      <dsp:txXfrm>
        <a:off x="129390" y="21803"/>
        <a:ext cx="1376885" cy="667670"/>
      </dsp:txXfrm>
    </dsp:sp>
    <dsp:sp modelId="{C1B4DD90-2DFD-4E06-9C96-B4A24770730F}">
      <dsp:nvSpPr>
        <dsp:cNvPr id="0" name=""/>
        <dsp:cNvSpPr/>
      </dsp:nvSpPr>
      <dsp:spPr>
        <a:xfrm>
          <a:off x="250461" y="710246"/>
          <a:ext cx="141842" cy="531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911"/>
              </a:lnTo>
              <a:lnTo>
                <a:pt x="141842" y="531911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73519-AD8B-45C8-8EAD-B45C1EDAB53D}">
      <dsp:nvSpPr>
        <dsp:cNvPr id="0" name=""/>
        <dsp:cNvSpPr/>
      </dsp:nvSpPr>
      <dsp:spPr>
        <a:xfrm>
          <a:off x="392304" y="887550"/>
          <a:ext cx="1134743" cy="7092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Corbel" panose="020B0503020204020204" pitchFamily="34" charset="0"/>
            </a:rPr>
            <a:t>Resharper</a:t>
          </a:r>
          <a:r>
            <a:rPr lang="en-US" sz="1400" kern="1200" dirty="0">
              <a:latin typeface="Corbel" panose="020B0503020204020204" pitchFamily="34" charset="0"/>
            </a:rPr>
            <a:t> inspection rules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413076" y="908322"/>
        <a:ext cx="1093199" cy="667670"/>
      </dsp:txXfrm>
    </dsp:sp>
    <dsp:sp modelId="{FA7FD190-0954-49AB-A8B7-5CAEB756A2FE}">
      <dsp:nvSpPr>
        <dsp:cNvPr id="0" name=""/>
        <dsp:cNvSpPr/>
      </dsp:nvSpPr>
      <dsp:spPr>
        <a:xfrm>
          <a:off x="250461" y="710246"/>
          <a:ext cx="141842" cy="1418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8429"/>
              </a:lnTo>
              <a:lnTo>
                <a:pt x="141842" y="1418429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0D0EC-E5DF-47FA-B1F6-500948DB1A46}">
      <dsp:nvSpPr>
        <dsp:cNvPr id="0" name=""/>
        <dsp:cNvSpPr/>
      </dsp:nvSpPr>
      <dsp:spPr>
        <a:xfrm>
          <a:off x="392304" y="1774068"/>
          <a:ext cx="1134743" cy="7092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Corbel" panose="020B0503020204020204" pitchFamily="34" charset="0"/>
            </a:rPr>
            <a:t>Stylecop</a:t>
          </a:r>
          <a:r>
            <a:rPr lang="en-US" sz="1400" kern="1200" dirty="0">
              <a:latin typeface="Corbel" panose="020B0503020204020204" pitchFamily="34" charset="0"/>
            </a:rPr>
            <a:t> configuration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413076" y="1794840"/>
        <a:ext cx="1093199" cy="667670"/>
      </dsp:txXfrm>
    </dsp:sp>
    <dsp:sp modelId="{8E9DAA3C-4789-4208-9081-2FBFAE35DFE4}">
      <dsp:nvSpPr>
        <dsp:cNvPr id="0" name=""/>
        <dsp:cNvSpPr/>
      </dsp:nvSpPr>
      <dsp:spPr>
        <a:xfrm>
          <a:off x="250461" y="710246"/>
          <a:ext cx="141842" cy="2304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948"/>
              </a:lnTo>
              <a:lnTo>
                <a:pt x="141842" y="2304948"/>
              </a:lnTo>
            </a:path>
          </a:pathLst>
        </a:custGeom>
        <a:noFill/>
        <a:ln w="635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DC55B-0A79-486C-B756-845B24504F43}">
      <dsp:nvSpPr>
        <dsp:cNvPr id="0" name=""/>
        <dsp:cNvSpPr/>
      </dsp:nvSpPr>
      <dsp:spPr>
        <a:xfrm>
          <a:off x="392304" y="2660587"/>
          <a:ext cx="1134743" cy="7092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Corbel" panose="020B0503020204020204" pitchFamily="34" charset="0"/>
            </a:rPr>
            <a:t>EditorConfig</a:t>
          </a:r>
          <a:r>
            <a:rPr lang="en-US" sz="1400" kern="1200" dirty="0">
              <a:latin typeface="Corbel" panose="020B0503020204020204" pitchFamily="34" charset="0"/>
            </a:rPr>
            <a:t> file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413076" y="2681359"/>
        <a:ext cx="1093199" cy="6676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5EB3E-7530-4322-A50D-B34315309414}">
      <dsp:nvSpPr>
        <dsp:cNvPr id="0" name=""/>
        <dsp:cNvSpPr/>
      </dsp:nvSpPr>
      <dsp:spPr>
        <a:xfrm>
          <a:off x="142551" y="2401"/>
          <a:ext cx="1392747" cy="6963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Corbel" panose="020B0503020204020204" pitchFamily="34" charset="0"/>
            </a:rPr>
            <a:t>TypeScript Library</a:t>
          </a:r>
        </a:p>
      </dsp:txBody>
      <dsp:txXfrm>
        <a:off x="162947" y="22797"/>
        <a:ext cx="1351955" cy="655581"/>
      </dsp:txXfrm>
    </dsp:sp>
    <dsp:sp modelId="{5B76A495-4B55-4F25-A699-5094EC3A7EC4}">
      <dsp:nvSpPr>
        <dsp:cNvPr id="0" name=""/>
        <dsp:cNvSpPr/>
      </dsp:nvSpPr>
      <dsp:spPr>
        <a:xfrm>
          <a:off x="281826" y="698775"/>
          <a:ext cx="139274" cy="522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2280"/>
              </a:lnTo>
              <a:lnTo>
                <a:pt x="139274" y="522280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187D8-4D56-4642-B823-00922B0BE4DC}">
      <dsp:nvSpPr>
        <dsp:cNvPr id="0" name=""/>
        <dsp:cNvSpPr/>
      </dsp:nvSpPr>
      <dsp:spPr>
        <a:xfrm>
          <a:off x="421101" y="872868"/>
          <a:ext cx="1114197" cy="696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orbel" panose="020B0503020204020204" pitchFamily="34" charset="0"/>
            </a:rPr>
            <a:t>Headless build</a:t>
          </a:r>
        </a:p>
      </dsp:txBody>
      <dsp:txXfrm>
        <a:off x="441497" y="893264"/>
        <a:ext cx="1073405" cy="655581"/>
      </dsp:txXfrm>
    </dsp:sp>
    <dsp:sp modelId="{4DCA548A-8506-41FE-8E86-EF46AA79E20C}">
      <dsp:nvSpPr>
        <dsp:cNvPr id="0" name=""/>
        <dsp:cNvSpPr/>
      </dsp:nvSpPr>
      <dsp:spPr>
        <a:xfrm>
          <a:off x="281826" y="698775"/>
          <a:ext cx="139274" cy="1392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2747"/>
              </a:lnTo>
              <a:lnTo>
                <a:pt x="139274" y="1392747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FE8B9-D624-4264-96F8-7A64E8B36CB7}">
      <dsp:nvSpPr>
        <dsp:cNvPr id="0" name=""/>
        <dsp:cNvSpPr/>
      </dsp:nvSpPr>
      <dsp:spPr>
        <a:xfrm>
          <a:off x="421101" y="1743336"/>
          <a:ext cx="1114197" cy="696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orbel" panose="020B0503020204020204" pitchFamily="34" charset="0"/>
            </a:rPr>
            <a:t>Bundling/ minification</a:t>
          </a:r>
        </a:p>
      </dsp:txBody>
      <dsp:txXfrm>
        <a:off x="441497" y="1763732"/>
        <a:ext cx="1073405" cy="655581"/>
      </dsp:txXfrm>
    </dsp:sp>
    <dsp:sp modelId="{B528DBF4-45DB-4863-BBBE-AD2534616AD4}">
      <dsp:nvSpPr>
        <dsp:cNvPr id="0" name=""/>
        <dsp:cNvSpPr/>
      </dsp:nvSpPr>
      <dsp:spPr>
        <a:xfrm>
          <a:off x="281826" y="698775"/>
          <a:ext cx="139274" cy="22632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3214"/>
              </a:lnTo>
              <a:lnTo>
                <a:pt x="139274" y="2263214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974CE1-63FE-4D17-82F1-F6DF3A8ECFF3}">
      <dsp:nvSpPr>
        <dsp:cNvPr id="0" name=""/>
        <dsp:cNvSpPr/>
      </dsp:nvSpPr>
      <dsp:spPr>
        <a:xfrm>
          <a:off x="421101" y="2613803"/>
          <a:ext cx="1114197" cy="696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>
              <a:latin typeface="Corbel" panose="020B0503020204020204" pitchFamily="34" charset="0"/>
            </a:rPr>
            <a:t>Transpilation</a:t>
          </a:r>
          <a:r>
            <a:rPr lang="en-GB" sz="1400" kern="1200" dirty="0">
              <a:latin typeface="Corbel" panose="020B0503020204020204" pitchFamily="34" charset="0"/>
            </a:rPr>
            <a:t> to ES5</a:t>
          </a:r>
        </a:p>
      </dsp:txBody>
      <dsp:txXfrm>
        <a:off x="441497" y="2634199"/>
        <a:ext cx="1073405" cy="655581"/>
      </dsp:txXfrm>
    </dsp:sp>
    <dsp:sp modelId="{2203A121-7A72-47D0-B18D-48AD3679FA39}">
      <dsp:nvSpPr>
        <dsp:cNvPr id="0" name=""/>
        <dsp:cNvSpPr/>
      </dsp:nvSpPr>
      <dsp:spPr>
        <a:xfrm>
          <a:off x="281826" y="698775"/>
          <a:ext cx="139274" cy="3133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3681"/>
              </a:lnTo>
              <a:lnTo>
                <a:pt x="139274" y="3133681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AB24A-7C2C-4283-99AF-8332E0159233}">
      <dsp:nvSpPr>
        <dsp:cNvPr id="0" name=""/>
        <dsp:cNvSpPr/>
      </dsp:nvSpPr>
      <dsp:spPr>
        <a:xfrm>
          <a:off x="421101" y="3484270"/>
          <a:ext cx="1114197" cy="696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orbel" panose="020B0503020204020204" pitchFamily="34" charset="0"/>
            </a:rPr>
            <a:t>Unit Tests/ Runner</a:t>
          </a:r>
        </a:p>
      </dsp:txBody>
      <dsp:txXfrm>
        <a:off x="441497" y="3504666"/>
        <a:ext cx="1073405" cy="655581"/>
      </dsp:txXfrm>
    </dsp:sp>
    <dsp:sp modelId="{8353109B-62D8-4B5A-93C6-71027BE5F677}">
      <dsp:nvSpPr>
        <dsp:cNvPr id="0" name=""/>
        <dsp:cNvSpPr/>
      </dsp:nvSpPr>
      <dsp:spPr>
        <a:xfrm>
          <a:off x="281826" y="698775"/>
          <a:ext cx="139274" cy="4004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4148"/>
              </a:lnTo>
              <a:lnTo>
                <a:pt x="139274" y="4004148"/>
              </a:lnTo>
            </a:path>
          </a:pathLst>
        </a:custGeom>
        <a:noFill/>
        <a:ln w="63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24B5E3-FCFC-4CF5-B91C-B50BBFD754D5}">
      <dsp:nvSpPr>
        <dsp:cNvPr id="0" name=""/>
        <dsp:cNvSpPr/>
      </dsp:nvSpPr>
      <dsp:spPr>
        <a:xfrm>
          <a:off x="421101" y="4354737"/>
          <a:ext cx="1114197" cy="6963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orbel" panose="020B0503020204020204" pitchFamily="34" charset="0"/>
            </a:rPr>
            <a:t>Linting</a:t>
          </a:r>
        </a:p>
      </dsp:txBody>
      <dsp:txXfrm>
        <a:off x="441497" y="4375133"/>
        <a:ext cx="1073405" cy="6555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8D40B-B01B-4775-8E57-7A69C3B7497C}">
      <dsp:nvSpPr>
        <dsp:cNvPr id="0" name=""/>
        <dsp:cNvSpPr/>
      </dsp:nvSpPr>
      <dsp:spPr>
        <a:xfrm>
          <a:off x="125471" y="1027"/>
          <a:ext cx="1417664" cy="708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Corbel" panose="020B0503020204020204" pitchFamily="34" charset="0"/>
            </a:rPr>
            <a:t>Front-End Assets</a:t>
          </a:r>
        </a:p>
      </dsp:txBody>
      <dsp:txXfrm>
        <a:off x="146232" y="21788"/>
        <a:ext cx="1376142" cy="667310"/>
      </dsp:txXfrm>
    </dsp:sp>
    <dsp:sp modelId="{2C830B26-8729-4F94-9B17-5513DD505519}">
      <dsp:nvSpPr>
        <dsp:cNvPr id="0" name=""/>
        <dsp:cNvSpPr/>
      </dsp:nvSpPr>
      <dsp:spPr>
        <a:xfrm>
          <a:off x="267237" y="709859"/>
          <a:ext cx="141766" cy="531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1624"/>
              </a:lnTo>
              <a:lnTo>
                <a:pt x="141766" y="531624"/>
              </a:lnTo>
            </a:path>
          </a:pathLst>
        </a:custGeom>
        <a:noFill/>
        <a:ln w="63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92031-45C9-4472-94B0-A812D8AA3ECD}">
      <dsp:nvSpPr>
        <dsp:cNvPr id="0" name=""/>
        <dsp:cNvSpPr/>
      </dsp:nvSpPr>
      <dsp:spPr>
        <a:xfrm>
          <a:off x="409004" y="887067"/>
          <a:ext cx="1134131" cy="7088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orbel" panose="020B0503020204020204" pitchFamily="34" charset="0"/>
            </a:rPr>
            <a:t>Sass Compilation</a:t>
          </a:r>
        </a:p>
      </dsp:txBody>
      <dsp:txXfrm>
        <a:off x="429765" y="907828"/>
        <a:ext cx="1092609" cy="667310"/>
      </dsp:txXfrm>
    </dsp:sp>
    <dsp:sp modelId="{2BD29638-8A94-4572-9B61-D2B52CBC2C48}">
      <dsp:nvSpPr>
        <dsp:cNvPr id="0" name=""/>
        <dsp:cNvSpPr/>
      </dsp:nvSpPr>
      <dsp:spPr>
        <a:xfrm>
          <a:off x="267237" y="709859"/>
          <a:ext cx="141766" cy="14176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7664"/>
              </a:lnTo>
              <a:lnTo>
                <a:pt x="141766" y="1417664"/>
              </a:lnTo>
            </a:path>
          </a:pathLst>
        </a:custGeom>
        <a:noFill/>
        <a:ln w="63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9999C3-3BCE-47DE-9F63-EAC75C252156}">
      <dsp:nvSpPr>
        <dsp:cNvPr id="0" name=""/>
        <dsp:cNvSpPr/>
      </dsp:nvSpPr>
      <dsp:spPr>
        <a:xfrm>
          <a:off x="409004" y="1773108"/>
          <a:ext cx="1134131" cy="7088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orbel" panose="020B0503020204020204" pitchFamily="34" charset="0"/>
            </a:rPr>
            <a:t>Bundling/ minification</a:t>
          </a:r>
        </a:p>
      </dsp:txBody>
      <dsp:txXfrm>
        <a:off x="429765" y="1793869"/>
        <a:ext cx="1092609" cy="667310"/>
      </dsp:txXfrm>
    </dsp:sp>
    <dsp:sp modelId="{80259945-1D3B-43DF-B77D-D9E8A4A62E8E}">
      <dsp:nvSpPr>
        <dsp:cNvPr id="0" name=""/>
        <dsp:cNvSpPr/>
      </dsp:nvSpPr>
      <dsp:spPr>
        <a:xfrm>
          <a:off x="267237" y="709859"/>
          <a:ext cx="141766" cy="2303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3704"/>
              </a:lnTo>
              <a:lnTo>
                <a:pt x="141766" y="2303704"/>
              </a:lnTo>
            </a:path>
          </a:pathLst>
        </a:custGeom>
        <a:noFill/>
        <a:ln w="635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D2D76F-2D84-4AA3-821A-F4F670F33186}">
      <dsp:nvSpPr>
        <dsp:cNvPr id="0" name=""/>
        <dsp:cNvSpPr/>
      </dsp:nvSpPr>
      <dsp:spPr>
        <a:xfrm>
          <a:off x="409004" y="2659148"/>
          <a:ext cx="1134131" cy="7088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Corbel" panose="020B0503020204020204" pitchFamily="34" charset="0"/>
            </a:rPr>
            <a:t>Linting</a:t>
          </a:r>
        </a:p>
      </dsp:txBody>
      <dsp:txXfrm>
        <a:off x="429765" y="2679909"/>
        <a:ext cx="1092609" cy="6673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2A876-BD2C-4082-9488-102BA7295A1A}">
      <dsp:nvSpPr>
        <dsp:cNvPr id="0" name=""/>
        <dsp:cNvSpPr/>
      </dsp:nvSpPr>
      <dsp:spPr>
        <a:xfrm>
          <a:off x="89450" y="522"/>
          <a:ext cx="1456765" cy="728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Corbel" panose="020B0503020204020204" pitchFamily="34" charset="0"/>
            </a:rPr>
            <a:t>DevOps</a:t>
          </a:r>
        </a:p>
      </dsp:txBody>
      <dsp:txXfrm>
        <a:off x="110784" y="21856"/>
        <a:ext cx="1414097" cy="685714"/>
      </dsp:txXfrm>
    </dsp:sp>
    <dsp:sp modelId="{1544FB5C-FB8A-486D-93C1-2B341D00D8D1}">
      <dsp:nvSpPr>
        <dsp:cNvPr id="0" name=""/>
        <dsp:cNvSpPr/>
      </dsp:nvSpPr>
      <dsp:spPr>
        <a:xfrm>
          <a:off x="235127" y="728905"/>
          <a:ext cx="145676" cy="5462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6287"/>
              </a:lnTo>
              <a:lnTo>
                <a:pt x="145676" y="546287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98815-71E0-42B6-BA80-32F238142022}">
      <dsp:nvSpPr>
        <dsp:cNvPr id="0" name=""/>
        <dsp:cNvSpPr/>
      </dsp:nvSpPr>
      <dsp:spPr>
        <a:xfrm>
          <a:off x="380803" y="911001"/>
          <a:ext cx="1165412" cy="728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>
              <a:latin typeface="Corbel" panose="020B0503020204020204" pitchFamily="34" charset="0"/>
            </a:rPr>
            <a:t>Gulpfile</a:t>
          </a:r>
          <a:endParaRPr lang="en-GB" sz="1400" kern="1200" dirty="0">
            <a:latin typeface="Corbel" panose="020B0503020204020204" pitchFamily="34" charset="0"/>
          </a:endParaRPr>
        </a:p>
      </dsp:txBody>
      <dsp:txXfrm>
        <a:off x="402137" y="932335"/>
        <a:ext cx="1122744" cy="685714"/>
      </dsp:txXfrm>
    </dsp:sp>
    <dsp:sp modelId="{116825CA-5DC7-4AEF-90E4-23D324772463}">
      <dsp:nvSpPr>
        <dsp:cNvPr id="0" name=""/>
        <dsp:cNvSpPr/>
      </dsp:nvSpPr>
      <dsp:spPr>
        <a:xfrm>
          <a:off x="235127" y="728905"/>
          <a:ext cx="145676" cy="1456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765"/>
              </a:lnTo>
              <a:lnTo>
                <a:pt x="145676" y="1456765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B88AF-CEE3-4A39-A195-ED75A6E700AC}">
      <dsp:nvSpPr>
        <dsp:cNvPr id="0" name=""/>
        <dsp:cNvSpPr/>
      </dsp:nvSpPr>
      <dsp:spPr>
        <a:xfrm>
          <a:off x="380803" y="1821479"/>
          <a:ext cx="1165412" cy="728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orbel" panose="020B0503020204020204" pitchFamily="34" charset="0"/>
            </a:rPr>
            <a:t>Node dependencies</a:t>
          </a:r>
        </a:p>
      </dsp:txBody>
      <dsp:txXfrm>
        <a:off x="402137" y="1842813"/>
        <a:ext cx="1122744" cy="685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CF339-BFF8-4740-A42F-1EDF529375A0}" type="datetime1">
              <a:rPr lang="en-US" smtClean="0"/>
              <a:t>10/14/2018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C1B2D-583C-3445-8120-CB21055D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7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6FEFF-D2BD-E443-B50E-D5DABE5B66CF}" type="datetime1">
              <a:rPr lang="en-US" smtClean="0"/>
              <a:t>10/14/2018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BCD50-0B28-4EBE-9BC6-D7A26B602B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34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763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8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363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27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128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895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819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06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370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492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705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244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946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43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101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568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561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11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26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053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2091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27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20" marR="0" lvl="1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52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139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9567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66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0458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444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435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97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200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984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0002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6330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008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434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2707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1582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6253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737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007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997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35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606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564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653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33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164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93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564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BCD50-0B28-4EBE-9BC6-D7A26B602B1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82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hyperlink" Target="https://sitecoresymposium2017.smarteventscloud.com/exhibitor/login.do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hyperlink" Target="https://sitecoresymposium2017.smarteventscloud.com/exhibitor/login.do" TargetMode="Externa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itecoresymposium2017.smarteventscloud.com/exhibitor/login.do" TargetMode="Externa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hyperlink" Target="https://sitecoresymposium2017.smarteventscloud.com/exhibitor/login.do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Left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2289848" y="-819143"/>
            <a:ext cx="9843750" cy="7749879"/>
            <a:chOff x="-2289848" y="-819143"/>
            <a:chExt cx="9843750" cy="7749879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9848" y="-359355"/>
              <a:ext cx="9843750" cy="729009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3965" y="-819143"/>
              <a:ext cx="8107867" cy="7299530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6"/>
          </p:nvPr>
        </p:nvSpPr>
        <p:spPr>
          <a:xfrm>
            <a:off x="1375310" y="6468256"/>
            <a:ext cx="5269062" cy="389744"/>
          </a:xfrm>
        </p:spPr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sp>
        <p:nvSpPr>
          <p:cNvPr id="29" name="Slide Number Placeholder 3"/>
          <p:cNvSpPr txBox="1">
            <a:spLocks/>
          </p:cNvSpPr>
          <p:nvPr userDrawn="1"/>
        </p:nvSpPr>
        <p:spPr>
          <a:xfrm>
            <a:off x="10577320" y="6497321"/>
            <a:ext cx="1185264" cy="249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24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Corbel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467458" y="534312"/>
            <a:ext cx="5528504" cy="2461975"/>
          </a:xfrm>
          <a:ln>
            <a:noFill/>
          </a:ln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5602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headline for the title slide here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7458" y="3617360"/>
            <a:ext cx="1808405" cy="710800"/>
          </a:xfrm>
          <a:ln>
            <a:noFill/>
          </a:ln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defRPr sz="1600" baseline="0">
                <a:solidFill>
                  <a:srgbClr val="FFFFFF"/>
                </a:solidFill>
                <a:latin typeface="Corbel"/>
                <a:cs typeface="Corbel"/>
              </a:defRPr>
            </a:lvl1pPr>
            <a:lvl2pPr marL="453657" indent="0">
              <a:buFontTx/>
              <a:buNone/>
              <a:defRPr>
                <a:solidFill>
                  <a:srgbClr val="FFFFFF"/>
                </a:solidFill>
              </a:defRPr>
            </a:lvl2pPr>
            <a:lvl3pPr marL="849707" indent="0">
              <a:buFontTx/>
              <a:buNone/>
              <a:defRPr>
                <a:solidFill>
                  <a:srgbClr val="FFFFFF"/>
                </a:solidFill>
              </a:defRPr>
            </a:lvl3pPr>
            <a:lvl4pPr marL="1216953" indent="0">
              <a:buFontTx/>
              <a:buNone/>
              <a:defRPr>
                <a:solidFill>
                  <a:srgbClr val="FFFFFF"/>
                </a:solidFill>
              </a:defRPr>
            </a:lvl4pPr>
            <a:lvl5pPr marL="1829029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Presented by:</a:t>
            </a:r>
          </a:p>
          <a:p>
            <a:pPr lvl="0"/>
            <a:r>
              <a:rPr lang="en-US" dirty="0"/>
              <a:t>John Doe</a:t>
            </a:r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454604" y="3611880"/>
            <a:ext cx="1999676" cy="685800"/>
          </a:xfrm>
        </p:spPr>
        <p:txBody>
          <a:bodyPr>
            <a:normAutofit/>
          </a:bodyPr>
          <a:lstStyle>
            <a:lvl1pPr algn="ctr">
              <a:defRPr sz="1801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706" y="6497320"/>
            <a:ext cx="1296076" cy="294225"/>
            <a:chOff x="706" y="6497320"/>
            <a:chExt cx="1296076" cy="294225"/>
          </a:xfrm>
        </p:grpSpPr>
        <p:sp>
          <p:nvSpPr>
            <p:cNvPr id="34" name="Snip Single Corner Rectangle 8"/>
            <p:cNvSpPr/>
            <p:nvPr/>
          </p:nvSpPr>
          <p:spPr>
            <a:xfrm rot="10800000" flipH="1">
              <a:off x="8840" y="6510873"/>
              <a:ext cx="1287942" cy="280672"/>
            </a:xfrm>
            <a:custGeom>
              <a:avLst/>
              <a:gdLst>
                <a:gd name="connsiteX0" fmla="*/ 0 w 1066502"/>
                <a:gd name="connsiteY0" fmla="*/ 0 h 280672"/>
                <a:gd name="connsiteX1" fmla="*/ 952549 w 1066502"/>
                <a:gd name="connsiteY1" fmla="*/ 0 h 280672"/>
                <a:gd name="connsiteX2" fmla="*/ 1066502 w 1066502"/>
                <a:gd name="connsiteY2" fmla="*/ 113953 h 280672"/>
                <a:gd name="connsiteX3" fmla="*/ 1066502 w 1066502"/>
                <a:gd name="connsiteY3" fmla="*/ 280672 h 280672"/>
                <a:gd name="connsiteX4" fmla="*/ 0 w 1066502"/>
                <a:gd name="connsiteY4" fmla="*/ 280672 h 280672"/>
                <a:gd name="connsiteX5" fmla="*/ 0 w 1066502"/>
                <a:gd name="connsiteY5" fmla="*/ 0 h 280672"/>
                <a:gd name="connsiteX0" fmla="*/ 221105 w 1287607"/>
                <a:gd name="connsiteY0" fmla="*/ 0 h 280672"/>
                <a:gd name="connsiteX1" fmla="*/ 1173654 w 1287607"/>
                <a:gd name="connsiteY1" fmla="*/ 0 h 280672"/>
                <a:gd name="connsiteX2" fmla="*/ 1287607 w 1287607"/>
                <a:gd name="connsiteY2" fmla="*/ 113953 h 280672"/>
                <a:gd name="connsiteX3" fmla="*/ 1287607 w 1287607"/>
                <a:gd name="connsiteY3" fmla="*/ 280672 h 280672"/>
                <a:gd name="connsiteX4" fmla="*/ 0 w 1287607"/>
                <a:gd name="connsiteY4" fmla="*/ 280672 h 280672"/>
                <a:gd name="connsiteX5" fmla="*/ 221105 w 1287607"/>
                <a:gd name="connsiteY5" fmla="*/ 0 h 280672"/>
                <a:gd name="connsiteX0" fmla="*/ 3748 w 1287607"/>
                <a:gd name="connsiteY0" fmla="*/ 0 h 280672"/>
                <a:gd name="connsiteX1" fmla="*/ 1173654 w 1287607"/>
                <a:gd name="connsiteY1" fmla="*/ 0 h 280672"/>
                <a:gd name="connsiteX2" fmla="*/ 1287607 w 1287607"/>
                <a:gd name="connsiteY2" fmla="*/ 113953 h 280672"/>
                <a:gd name="connsiteX3" fmla="*/ 1287607 w 1287607"/>
                <a:gd name="connsiteY3" fmla="*/ 280672 h 280672"/>
                <a:gd name="connsiteX4" fmla="*/ 0 w 1287607"/>
                <a:gd name="connsiteY4" fmla="*/ 280672 h 280672"/>
                <a:gd name="connsiteX5" fmla="*/ 3748 w 1287607"/>
                <a:gd name="connsiteY5" fmla="*/ 0 h 2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7607" h="280672">
                  <a:moveTo>
                    <a:pt x="3748" y="0"/>
                  </a:moveTo>
                  <a:lnTo>
                    <a:pt x="1173654" y="0"/>
                  </a:lnTo>
                  <a:lnTo>
                    <a:pt x="1287607" y="113953"/>
                  </a:lnTo>
                  <a:lnTo>
                    <a:pt x="1287607" y="280672"/>
                  </a:lnTo>
                  <a:lnTo>
                    <a:pt x="0" y="280672"/>
                  </a:lnTo>
                  <a:cubicBezTo>
                    <a:pt x="1249" y="187115"/>
                    <a:pt x="2499" y="93557"/>
                    <a:pt x="3748" y="0"/>
                  </a:cubicBezTo>
                  <a:close/>
                </a:path>
              </a:pathLst>
            </a:custGeom>
            <a:solidFill>
              <a:srgbClr val="EF8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 dirty="0"/>
            </a:p>
          </p:txBody>
        </p:sp>
        <p:sp>
          <p:nvSpPr>
            <p:cNvPr id="35" name="TextBox 34">
              <a:hlinkClick r:id="rId5"/>
            </p:cNvPr>
            <p:cNvSpPr txBox="1"/>
            <p:nvPr userDrawn="1"/>
          </p:nvSpPr>
          <p:spPr>
            <a:xfrm>
              <a:off x="706" y="6497320"/>
              <a:ext cx="1259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KievitPro-Bold"/>
                  <a:cs typeface="KievitPro-Bold"/>
                </a:rPr>
                <a:t>#</a:t>
              </a:r>
              <a:r>
                <a:rPr lang="en-US" sz="1300" dirty="0" err="1">
                  <a:solidFill>
                    <a:schemeClr val="bg1"/>
                  </a:solidFill>
                  <a:latin typeface="KievitPro-Bold"/>
                  <a:cs typeface="KievitPro-Bold"/>
                </a:rPr>
                <a:t>SitecoreSYM</a:t>
              </a:r>
              <a:endParaRPr lang="en-US" sz="1300" dirty="0">
                <a:solidFill>
                  <a:schemeClr val="bg1"/>
                </a:solidFill>
                <a:latin typeface="KievitPro-Bold"/>
                <a:cs typeface="KievitPro-Bold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834" y="4122026"/>
            <a:ext cx="3558681" cy="15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454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—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290320"/>
            <a:ext cx="5386019" cy="50723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1"/>
            </a:lvl1pPr>
            <a:lvl2pPr marL="346179" indent="-17309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517680" indent="-23343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701"/>
            </a:lvl3pPr>
            <a:lvl4pPr marL="862272" indent="-30489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Corbel"/>
                <a:cs typeface="Corbel"/>
              </a:defRPr>
            </a:lvl4pPr>
            <a:lvl5pPr marL="1090940" indent="-2270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Corbel"/>
              </a:defRPr>
            </a:lvl5pPr>
          </a:lstStyle>
          <a:p>
            <a:pPr lvl="0"/>
            <a:r>
              <a:rPr lang="en-US" dirty="0"/>
              <a:t>Click to add support text/points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275315" y="1290320"/>
            <a:ext cx="5386019" cy="50469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1"/>
            </a:lvl1pPr>
            <a:lvl2pPr marL="346179" indent="-17309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517680" indent="-23343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701"/>
            </a:lvl3pPr>
            <a:lvl4pPr marL="862272" indent="-30489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Corbel"/>
                <a:cs typeface="Corbel"/>
              </a:defRPr>
            </a:lvl4pPr>
            <a:lvl5pPr marL="1090940" indent="-2270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Corbel"/>
              </a:defRPr>
            </a:lvl5pPr>
          </a:lstStyle>
          <a:p>
            <a:pPr lvl="0"/>
            <a:r>
              <a:rPr lang="en-US" dirty="0"/>
              <a:t>Click to add support text/points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72765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Content—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21490" r="664"/>
          <a:stretch/>
        </p:blipFill>
        <p:spPr>
          <a:xfrm>
            <a:off x="0" y="0"/>
            <a:ext cx="12192000" cy="1818756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290320"/>
            <a:ext cx="5386019" cy="50723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1"/>
            </a:lvl1pPr>
            <a:lvl2pPr marL="346179" indent="-17309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517680" indent="-23343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701"/>
            </a:lvl3pPr>
            <a:lvl4pPr marL="862272" indent="-30489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Corbel"/>
                <a:cs typeface="Corbel"/>
              </a:defRPr>
            </a:lvl4pPr>
            <a:lvl5pPr marL="1090940" indent="-2270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Corbel"/>
              </a:defRPr>
            </a:lvl5pPr>
          </a:lstStyle>
          <a:p>
            <a:pPr lvl="0"/>
            <a:r>
              <a:rPr lang="en-US" dirty="0"/>
              <a:t>Click to add support text/points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275315" y="1290320"/>
            <a:ext cx="5386019" cy="504698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1"/>
            </a:lvl1pPr>
            <a:lvl2pPr marL="346179" indent="-17309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517680" indent="-23343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defRPr sz="1701"/>
            </a:lvl3pPr>
            <a:lvl4pPr marL="862272" indent="-30489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>
                <a:latin typeface="Corbel"/>
                <a:cs typeface="Corbel"/>
              </a:defRPr>
            </a:lvl4pPr>
            <a:lvl5pPr marL="1090940" indent="-2270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400">
                <a:latin typeface="Corbel"/>
              </a:defRPr>
            </a:lvl5pPr>
          </a:lstStyle>
          <a:p>
            <a:pPr lvl="0"/>
            <a:r>
              <a:rPr lang="en-US" dirty="0"/>
              <a:t>Click to add support text/points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—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259840"/>
            <a:ext cx="3556800" cy="512272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1" baseline="0"/>
            </a:lvl1pPr>
            <a:lvl2pPr marL="284248" indent="-1730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457337" indent="-174677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427" indent="-1730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3087" indent="-227081">
              <a:defRPr sz="13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8180812" y="1259840"/>
            <a:ext cx="3556800" cy="512272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1" baseline="0"/>
            </a:lvl1pPr>
            <a:lvl2pPr marL="284248" indent="-1730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457337" indent="-174677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427" indent="-1730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3087" indent="-227081">
              <a:defRPr sz="13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4331709" y="1259840"/>
            <a:ext cx="3556800" cy="512272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801" baseline="0"/>
            </a:lvl1pPr>
            <a:lvl2pPr marL="284248" indent="-1730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457337" indent="-174677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30427" indent="-1730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913087" indent="-227081">
              <a:defRPr sz="13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831040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—VertLeftCol-2Small/1Horizontal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1" y="1320800"/>
            <a:ext cx="3898800" cy="5041900"/>
          </a:xfrm>
        </p:spPr>
        <p:txBody>
          <a:bodyPr/>
          <a:lstStyle>
            <a:lvl1pPr>
              <a:defRPr sz="2001"/>
            </a:lvl1pPr>
            <a:lvl2pPr marL="284248" indent="-173090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457337" indent="-223905">
              <a:spcAft>
                <a:spcPts val="0"/>
              </a:spcAft>
              <a:buClr>
                <a:schemeClr val="tx1"/>
              </a:buClr>
              <a:buFont typeface="Arial"/>
              <a:buChar char="•"/>
              <a:defRPr sz="1600"/>
            </a:lvl3pPr>
            <a:lvl4pPr marL="684418" indent="-304891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753" indent="-227081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06425" y="1320800"/>
            <a:ext cx="3538800" cy="2580641"/>
          </a:xfrm>
        </p:spPr>
        <p:txBody>
          <a:bodyPr/>
          <a:lstStyle>
            <a:lvl1pPr>
              <a:defRPr sz="2001"/>
            </a:lvl1pPr>
            <a:lvl2pPr marL="346179" indent="-173090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517680" indent="-23343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937" indent="-304891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272" indent="-227081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506425" y="4064000"/>
            <a:ext cx="7225200" cy="2298700"/>
          </a:xfrm>
        </p:spPr>
        <p:txBody>
          <a:bodyPr/>
          <a:lstStyle>
            <a:lvl1pPr>
              <a:defRPr sz="2001" baseline="0"/>
            </a:lvl1pPr>
            <a:lvl2pPr marL="835305" indent="-381647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1155745" indent="-3060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1891280" indent="-227081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8177681" y="1320800"/>
            <a:ext cx="3538800" cy="2580641"/>
          </a:xfrm>
        </p:spPr>
        <p:txBody>
          <a:bodyPr/>
          <a:lstStyle>
            <a:lvl1pPr>
              <a:defRPr sz="2001"/>
            </a:lvl1pPr>
            <a:lvl2pPr marL="346179" indent="-173090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517680" indent="-23343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937" indent="-304891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272" indent="-227081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731577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—VertLRightCol-1Horiz/2Small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 userDrawn="1">
            <p:ph type="sldNum" sz="quarter" idx="18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837823" y="1290320"/>
            <a:ext cx="3898800" cy="4897120"/>
          </a:xfrm>
        </p:spPr>
        <p:txBody>
          <a:bodyPr/>
          <a:lstStyle>
            <a:lvl1pPr>
              <a:defRPr sz="2001"/>
            </a:lvl1pPr>
            <a:lvl2pPr marL="284248" indent="-173090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457337" indent="-223905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684418" indent="-304891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753" indent="-227081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54070" y="3942080"/>
            <a:ext cx="3538800" cy="2245361"/>
          </a:xfrm>
        </p:spPr>
        <p:txBody>
          <a:bodyPr/>
          <a:lstStyle>
            <a:lvl1pPr>
              <a:defRPr sz="2001"/>
            </a:lvl1pPr>
            <a:lvl2pPr marL="346179" indent="-173090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517680" indent="-23343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937" indent="-304891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272" indent="-227081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54070" y="1305470"/>
            <a:ext cx="7225200" cy="2504530"/>
          </a:xfrm>
        </p:spPr>
        <p:txBody>
          <a:bodyPr/>
          <a:lstStyle>
            <a:lvl1pPr>
              <a:defRPr sz="2001" baseline="0"/>
            </a:lvl1pPr>
            <a:lvl2pPr marL="835305" indent="-381647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1155745" indent="-3060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4150733" y="3942080"/>
            <a:ext cx="3538800" cy="2245361"/>
          </a:xfrm>
        </p:spPr>
        <p:txBody>
          <a:bodyPr/>
          <a:lstStyle>
            <a:lvl1pPr>
              <a:defRPr sz="2001"/>
            </a:lvl1pPr>
            <a:lvl2pPr marL="346179" indent="-173090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517680" indent="-23343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937" indent="-304891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272" indent="-227081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972375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—VertLRightCol-2Small/1Horiz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 userDrawn="1">
            <p:ph type="sldNum" sz="quarter" idx="18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812416" y="1297940"/>
            <a:ext cx="3898800" cy="4960621"/>
          </a:xfrm>
        </p:spPr>
        <p:txBody>
          <a:bodyPr/>
          <a:lstStyle>
            <a:lvl1pPr>
              <a:defRPr sz="2001"/>
            </a:lvl1pPr>
            <a:lvl2pPr marL="284248" indent="-173090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457337" indent="-223905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684418" indent="-304891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798753" indent="-227081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428663" y="1313180"/>
            <a:ext cx="3538800" cy="2486661"/>
          </a:xfrm>
        </p:spPr>
        <p:txBody>
          <a:bodyPr/>
          <a:lstStyle>
            <a:lvl1pPr>
              <a:defRPr sz="2001"/>
            </a:lvl1pPr>
            <a:lvl2pPr marL="346179" indent="-173090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517680" indent="-23343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937" indent="-304891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272" indent="-227081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428663" y="3931920"/>
            <a:ext cx="7225200" cy="2326640"/>
          </a:xfrm>
        </p:spPr>
        <p:txBody>
          <a:bodyPr/>
          <a:lstStyle>
            <a:lvl1pPr>
              <a:defRPr sz="2001" baseline="0"/>
            </a:lvl1pPr>
            <a:lvl2pPr marL="835305" indent="-381647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1155745" indent="-306038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1776946" indent="-227081">
              <a:buClr>
                <a:schemeClr val="tx1"/>
              </a:buClr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19" hasCustomPrompt="1"/>
          </p:nvPr>
        </p:nvSpPr>
        <p:spPr>
          <a:xfrm>
            <a:off x="4112623" y="1313180"/>
            <a:ext cx="3538800" cy="2486661"/>
          </a:xfrm>
        </p:spPr>
        <p:txBody>
          <a:bodyPr/>
          <a:lstStyle>
            <a:lvl1pPr>
              <a:defRPr sz="2001"/>
            </a:lvl1pPr>
            <a:lvl2pPr marL="346179" indent="-173090"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1801"/>
            </a:lvl2pPr>
            <a:lvl3pPr marL="517680" indent="-233433"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1600"/>
            </a:lvl3pPr>
            <a:lvl4pPr marL="747937" indent="-304891">
              <a:buClr>
                <a:schemeClr val="tx1"/>
              </a:buClr>
              <a:defRPr sz="1400">
                <a:latin typeface="Corbel"/>
                <a:cs typeface="Corbel"/>
              </a:defRPr>
            </a:lvl4pPr>
            <a:lvl5pPr marL="862272" indent="-227081">
              <a:buClr>
                <a:schemeClr val="tx1"/>
              </a:buClr>
              <a:tabLst/>
              <a:defRPr sz="1200"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417733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31912" y="444500"/>
            <a:ext cx="11318648" cy="5969000"/>
          </a:xfrm>
        </p:spPr>
        <p:txBody>
          <a:bodyPr>
            <a:normAutofit/>
          </a:bodyPr>
          <a:lstStyle>
            <a:lvl1pPr>
              <a:defRPr sz="1801" baseline="0"/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54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419718" y="-717023"/>
            <a:ext cx="13064156" cy="7512288"/>
            <a:chOff x="-419718" y="-717023"/>
            <a:chExt cx="13064156" cy="7512288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8758" y="-717023"/>
              <a:ext cx="13003196" cy="72477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9718" y="-372872"/>
              <a:ext cx="12672678" cy="7168137"/>
            </a:xfrm>
            <a:prstGeom prst="rect">
              <a:avLst/>
            </a:prstGeom>
          </p:spPr>
        </p:pic>
      </p:grp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80976" y="538631"/>
            <a:ext cx="11050544" cy="5207000"/>
          </a:xfrm>
          <a:custGeom>
            <a:avLst/>
            <a:gdLst>
              <a:gd name="connsiteX0" fmla="*/ 0 w 11315700"/>
              <a:gd name="connsiteY0" fmla="*/ 0 h 5207000"/>
              <a:gd name="connsiteX1" fmla="*/ 11315700 w 11315700"/>
              <a:gd name="connsiteY1" fmla="*/ 0 h 5207000"/>
              <a:gd name="connsiteX2" fmla="*/ 11315700 w 11315700"/>
              <a:gd name="connsiteY2" fmla="*/ 5207000 h 5207000"/>
              <a:gd name="connsiteX3" fmla="*/ 0 w 11315700"/>
              <a:gd name="connsiteY3" fmla="*/ 5207000 h 5207000"/>
              <a:gd name="connsiteX4" fmla="*/ 0 w 11315700"/>
              <a:gd name="connsiteY4" fmla="*/ 0 h 5207000"/>
              <a:gd name="connsiteX0" fmla="*/ 0 w 11315700"/>
              <a:gd name="connsiteY0" fmla="*/ 0 h 5207000"/>
              <a:gd name="connsiteX1" fmla="*/ 800100 w 11315700"/>
              <a:gd name="connsiteY1" fmla="*/ 0 h 5207000"/>
              <a:gd name="connsiteX2" fmla="*/ 11315700 w 11315700"/>
              <a:gd name="connsiteY2" fmla="*/ 0 h 5207000"/>
              <a:gd name="connsiteX3" fmla="*/ 11315700 w 11315700"/>
              <a:gd name="connsiteY3" fmla="*/ 5207000 h 5207000"/>
              <a:gd name="connsiteX4" fmla="*/ 0 w 11315700"/>
              <a:gd name="connsiteY4" fmla="*/ 5207000 h 5207000"/>
              <a:gd name="connsiteX5" fmla="*/ 0 w 11315700"/>
              <a:gd name="connsiteY5" fmla="*/ 0 h 5207000"/>
              <a:gd name="connsiteX0" fmla="*/ 0 w 11315700"/>
              <a:gd name="connsiteY0" fmla="*/ 533400 h 5207000"/>
              <a:gd name="connsiteX1" fmla="*/ 800100 w 11315700"/>
              <a:gd name="connsiteY1" fmla="*/ 0 h 5207000"/>
              <a:gd name="connsiteX2" fmla="*/ 11315700 w 11315700"/>
              <a:gd name="connsiteY2" fmla="*/ 0 h 5207000"/>
              <a:gd name="connsiteX3" fmla="*/ 11315700 w 11315700"/>
              <a:gd name="connsiteY3" fmla="*/ 5207000 h 5207000"/>
              <a:gd name="connsiteX4" fmla="*/ 0 w 11315700"/>
              <a:gd name="connsiteY4" fmla="*/ 5207000 h 5207000"/>
              <a:gd name="connsiteX5" fmla="*/ 0 w 11315700"/>
              <a:gd name="connsiteY5" fmla="*/ 533400 h 5207000"/>
              <a:gd name="connsiteX0" fmla="*/ 0 w 11315700"/>
              <a:gd name="connsiteY0" fmla="*/ 533400 h 5207000"/>
              <a:gd name="connsiteX1" fmla="*/ 469900 w 11315700"/>
              <a:gd name="connsiteY1" fmla="*/ 12700 h 5207000"/>
              <a:gd name="connsiteX2" fmla="*/ 11315700 w 11315700"/>
              <a:gd name="connsiteY2" fmla="*/ 0 h 5207000"/>
              <a:gd name="connsiteX3" fmla="*/ 11315700 w 11315700"/>
              <a:gd name="connsiteY3" fmla="*/ 5207000 h 5207000"/>
              <a:gd name="connsiteX4" fmla="*/ 0 w 11315700"/>
              <a:gd name="connsiteY4" fmla="*/ 5207000 h 5207000"/>
              <a:gd name="connsiteX5" fmla="*/ 0 w 11315700"/>
              <a:gd name="connsiteY5" fmla="*/ 533400 h 5207000"/>
              <a:gd name="connsiteX0" fmla="*/ 0 w 11315700"/>
              <a:gd name="connsiteY0" fmla="*/ 533400 h 5207000"/>
              <a:gd name="connsiteX1" fmla="*/ 533400 w 11315700"/>
              <a:gd name="connsiteY1" fmla="*/ 12700 h 5207000"/>
              <a:gd name="connsiteX2" fmla="*/ 11315700 w 11315700"/>
              <a:gd name="connsiteY2" fmla="*/ 0 h 5207000"/>
              <a:gd name="connsiteX3" fmla="*/ 11315700 w 11315700"/>
              <a:gd name="connsiteY3" fmla="*/ 5207000 h 5207000"/>
              <a:gd name="connsiteX4" fmla="*/ 0 w 11315700"/>
              <a:gd name="connsiteY4" fmla="*/ 5207000 h 5207000"/>
              <a:gd name="connsiteX5" fmla="*/ 0 w 11315700"/>
              <a:gd name="connsiteY5" fmla="*/ 533400 h 5207000"/>
              <a:gd name="connsiteX0" fmla="*/ 0 w 11315700"/>
              <a:gd name="connsiteY0" fmla="*/ 533400 h 5207000"/>
              <a:gd name="connsiteX1" fmla="*/ 533400 w 11315700"/>
              <a:gd name="connsiteY1" fmla="*/ 12700 h 5207000"/>
              <a:gd name="connsiteX2" fmla="*/ 11315700 w 11315700"/>
              <a:gd name="connsiteY2" fmla="*/ 0 h 5207000"/>
              <a:gd name="connsiteX3" fmla="*/ 10490200 w 11315700"/>
              <a:gd name="connsiteY3" fmla="*/ 5207000 h 5207000"/>
              <a:gd name="connsiteX4" fmla="*/ 0 w 11315700"/>
              <a:gd name="connsiteY4" fmla="*/ 5207000 h 5207000"/>
              <a:gd name="connsiteX5" fmla="*/ 0 w 11315700"/>
              <a:gd name="connsiteY5" fmla="*/ 533400 h 5207000"/>
              <a:gd name="connsiteX0" fmla="*/ 0 w 11315700"/>
              <a:gd name="connsiteY0" fmla="*/ 533400 h 5207000"/>
              <a:gd name="connsiteX1" fmla="*/ 533400 w 11315700"/>
              <a:gd name="connsiteY1" fmla="*/ 12700 h 5207000"/>
              <a:gd name="connsiteX2" fmla="*/ 11315700 w 11315700"/>
              <a:gd name="connsiteY2" fmla="*/ 0 h 5207000"/>
              <a:gd name="connsiteX3" fmla="*/ 10718800 w 11315700"/>
              <a:gd name="connsiteY3" fmla="*/ 3733800 h 5207000"/>
              <a:gd name="connsiteX4" fmla="*/ 10490200 w 11315700"/>
              <a:gd name="connsiteY4" fmla="*/ 5207000 h 5207000"/>
              <a:gd name="connsiteX5" fmla="*/ 0 w 11315700"/>
              <a:gd name="connsiteY5" fmla="*/ 5207000 h 5207000"/>
              <a:gd name="connsiteX6" fmla="*/ 0 w 11315700"/>
              <a:gd name="connsiteY6" fmla="*/ 533400 h 5207000"/>
              <a:gd name="connsiteX0" fmla="*/ 0 w 11315700"/>
              <a:gd name="connsiteY0" fmla="*/ 533400 h 5207000"/>
              <a:gd name="connsiteX1" fmla="*/ 533400 w 11315700"/>
              <a:gd name="connsiteY1" fmla="*/ 12700 h 5207000"/>
              <a:gd name="connsiteX2" fmla="*/ 11315700 w 11315700"/>
              <a:gd name="connsiteY2" fmla="*/ 0 h 5207000"/>
              <a:gd name="connsiteX3" fmla="*/ 11315700 w 11315700"/>
              <a:gd name="connsiteY3" fmla="*/ 4165600 h 5207000"/>
              <a:gd name="connsiteX4" fmla="*/ 10490200 w 11315700"/>
              <a:gd name="connsiteY4" fmla="*/ 5207000 h 5207000"/>
              <a:gd name="connsiteX5" fmla="*/ 0 w 11315700"/>
              <a:gd name="connsiteY5" fmla="*/ 5207000 h 5207000"/>
              <a:gd name="connsiteX6" fmla="*/ 0 w 11315700"/>
              <a:gd name="connsiteY6" fmla="*/ 533400 h 5207000"/>
              <a:gd name="connsiteX0" fmla="*/ 0 w 11315700"/>
              <a:gd name="connsiteY0" fmla="*/ 533400 h 5207000"/>
              <a:gd name="connsiteX1" fmla="*/ 533400 w 11315700"/>
              <a:gd name="connsiteY1" fmla="*/ 12700 h 5207000"/>
              <a:gd name="connsiteX2" fmla="*/ 11315700 w 11315700"/>
              <a:gd name="connsiteY2" fmla="*/ 0 h 5207000"/>
              <a:gd name="connsiteX3" fmla="*/ 11315700 w 11315700"/>
              <a:gd name="connsiteY3" fmla="*/ 4165600 h 5207000"/>
              <a:gd name="connsiteX4" fmla="*/ 9844741 w 11315700"/>
              <a:gd name="connsiteY4" fmla="*/ 5207000 h 5207000"/>
              <a:gd name="connsiteX5" fmla="*/ 0 w 11315700"/>
              <a:gd name="connsiteY5" fmla="*/ 5207000 h 5207000"/>
              <a:gd name="connsiteX6" fmla="*/ 0 w 11315700"/>
              <a:gd name="connsiteY6" fmla="*/ 533400 h 5207000"/>
              <a:gd name="connsiteX0" fmla="*/ 0 w 11315700"/>
              <a:gd name="connsiteY0" fmla="*/ 533400 h 5207000"/>
              <a:gd name="connsiteX1" fmla="*/ 533400 w 11315700"/>
              <a:gd name="connsiteY1" fmla="*/ 12700 h 5207000"/>
              <a:gd name="connsiteX2" fmla="*/ 11315700 w 11315700"/>
              <a:gd name="connsiteY2" fmla="*/ 0 h 5207000"/>
              <a:gd name="connsiteX3" fmla="*/ 11315700 w 11315700"/>
              <a:gd name="connsiteY3" fmla="*/ 3735295 h 5207000"/>
              <a:gd name="connsiteX4" fmla="*/ 9844741 w 11315700"/>
              <a:gd name="connsiteY4" fmla="*/ 5207000 h 5207000"/>
              <a:gd name="connsiteX5" fmla="*/ 0 w 11315700"/>
              <a:gd name="connsiteY5" fmla="*/ 5207000 h 5207000"/>
              <a:gd name="connsiteX6" fmla="*/ 0 w 11315700"/>
              <a:gd name="connsiteY6" fmla="*/ 533400 h 5207000"/>
              <a:gd name="connsiteX0" fmla="*/ 0 w 11315700"/>
              <a:gd name="connsiteY0" fmla="*/ 533400 h 5207000"/>
              <a:gd name="connsiteX1" fmla="*/ 533400 w 11315700"/>
              <a:gd name="connsiteY1" fmla="*/ 12700 h 5207000"/>
              <a:gd name="connsiteX2" fmla="*/ 11046759 w 11315700"/>
              <a:gd name="connsiteY2" fmla="*/ 0 h 5207000"/>
              <a:gd name="connsiteX3" fmla="*/ 11315700 w 11315700"/>
              <a:gd name="connsiteY3" fmla="*/ 3735295 h 5207000"/>
              <a:gd name="connsiteX4" fmla="*/ 9844741 w 11315700"/>
              <a:gd name="connsiteY4" fmla="*/ 5207000 h 5207000"/>
              <a:gd name="connsiteX5" fmla="*/ 0 w 11315700"/>
              <a:gd name="connsiteY5" fmla="*/ 5207000 h 5207000"/>
              <a:gd name="connsiteX6" fmla="*/ 0 w 11315700"/>
              <a:gd name="connsiteY6" fmla="*/ 533400 h 5207000"/>
              <a:gd name="connsiteX0" fmla="*/ 0 w 11060206"/>
              <a:gd name="connsiteY0" fmla="*/ 533400 h 5207000"/>
              <a:gd name="connsiteX1" fmla="*/ 533400 w 11060206"/>
              <a:gd name="connsiteY1" fmla="*/ 12700 h 5207000"/>
              <a:gd name="connsiteX2" fmla="*/ 11046759 w 11060206"/>
              <a:gd name="connsiteY2" fmla="*/ 0 h 5207000"/>
              <a:gd name="connsiteX3" fmla="*/ 11060206 w 11060206"/>
              <a:gd name="connsiteY3" fmla="*/ 3977342 h 5207000"/>
              <a:gd name="connsiteX4" fmla="*/ 9844741 w 11060206"/>
              <a:gd name="connsiteY4" fmla="*/ 5207000 h 5207000"/>
              <a:gd name="connsiteX5" fmla="*/ 0 w 11060206"/>
              <a:gd name="connsiteY5" fmla="*/ 5207000 h 5207000"/>
              <a:gd name="connsiteX6" fmla="*/ 0 w 11060206"/>
              <a:gd name="connsiteY6" fmla="*/ 533400 h 5207000"/>
              <a:gd name="connsiteX0" fmla="*/ 0 w 11047666"/>
              <a:gd name="connsiteY0" fmla="*/ 533400 h 5207000"/>
              <a:gd name="connsiteX1" fmla="*/ 533400 w 11047666"/>
              <a:gd name="connsiteY1" fmla="*/ 12700 h 5207000"/>
              <a:gd name="connsiteX2" fmla="*/ 11046759 w 11047666"/>
              <a:gd name="connsiteY2" fmla="*/ 0 h 5207000"/>
              <a:gd name="connsiteX3" fmla="*/ 11041918 w 11047666"/>
              <a:gd name="connsiteY3" fmla="*/ 3995630 h 5207000"/>
              <a:gd name="connsiteX4" fmla="*/ 9844741 w 11047666"/>
              <a:gd name="connsiteY4" fmla="*/ 5207000 h 5207000"/>
              <a:gd name="connsiteX5" fmla="*/ 0 w 11047666"/>
              <a:gd name="connsiteY5" fmla="*/ 5207000 h 5207000"/>
              <a:gd name="connsiteX6" fmla="*/ 0 w 11047666"/>
              <a:gd name="connsiteY6" fmla="*/ 533400 h 5207000"/>
              <a:gd name="connsiteX0" fmla="*/ 0 w 11047666"/>
              <a:gd name="connsiteY0" fmla="*/ 524256 h 5197856"/>
              <a:gd name="connsiteX1" fmla="*/ 533400 w 11047666"/>
              <a:gd name="connsiteY1" fmla="*/ 3556 h 5197856"/>
              <a:gd name="connsiteX2" fmla="*/ 11046759 w 11047666"/>
              <a:gd name="connsiteY2" fmla="*/ 0 h 5197856"/>
              <a:gd name="connsiteX3" fmla="*/ 11041918 w 11047666"/>
              <a:gd name="connsiteY3" fmla="*/ 3986486 h 5197856"/>
              <a:gd name="connsiteX4" fmla="*/ 9844741 w 11047666"/>
              <a:gd name="connsiteY4" fmla="*/ 5197856 h 5197856"/>
              <a:gd name="connsiteX5" fmla="*/ 0 w 11047666"/>
              <a:gd name="connsiteY5" fmla="*/ 5197856 h 5197856"/>
              <a:gd name="connsiteX6" fmla="*/ 0 w 11047666"/>
              <a:gd name="connsiteY6" fmla="*/ 524256 h 5197856"/>
              <a:gd name="connsiteX0" fmla="*/ 0 w 11047666"/>
              <a:gd name="connsiteY0" fmla="*/ 533400 h 5207000"/>
              <a:gd name="connsiteX1" fmla="*/ 533400 w 11047666"/>
              <a:gd name="connsiteY1" fmla="*/ 12700 h 5207000"/>
              <a:gd name="connsiteX2" fmla="*/ 11046759 w 11047666"/>
              <a:gd name="connsiteY2" fmla="*/ 0 h 5207000"/>
              <a:gd name="connsiteX3" fmla="*/ 11041918 w 11047666"/>
              <a:gd name="connsiteY3" fmla="*/ 3995630 h 5207000"/>
              <a:gd name="connsiteX4" fmla="*/ 9844741 w 11047666"/>
              <a:gd name="connsiteY4" fmla="*/ 5207000 h 5207000"/>
              <a:gd name="connsiteX5" fmla="*/ 0 w 11047666"/>
              <a:gd name="connsiteY5" fmla="*/ 5207000 h 5207000"/>
              <a:gd name="connsiteX6" fmla="*/ 0 w 11047666"/>
              <a:gd name="connsiteY6" fmla="*/ 533400 h 5207000"/>
              <a:gd name="connsiteX0" fmla="*/ 0 w 11047666"/>
              <a:gd name="connsiteY0" fmla="*/ 533400 h 5207000"/>
              <a:gd name="connsiteX1" fmla="*/ 652272 w 11047666"/>
              <a:gd name="connsiteY1" fmla="*/ 12700 h 5207000"/>
              <a:gd name="connsiteX2" fmla="*/ 11046759 w 11047666"/>
              <a:gd name="connsiteY2" fmla="*/ 0 h 5207000"/>
              <a:gd name="connsiteX3" fmla="*/ 11041918 w 11047666"/>
              <a:gd name="connsiteY3" fmla="*/ 3995630 h 5207000"/>
              <a:gd name="connsiteX4" fmla="*/ 9844741 w 11047666"/>
              <a:gd name="connsiteY4" fmla="*/ 5207000 h 5207000"/>
              <a:gd name="connsiteX5" fmla="*/ 0 w 11047666"/>
              <a:gd name="connsiteY5" fmla="*/ 5207000 h 5207000"/>
              <a:gd name="connsiteX6" fmla="*/ 0 w 11047666"/>
              <a:gd name="connsiteY6" fmla="*/ 533400 h 5207000"/>
              <a:gd name="connsiteX0" fmla="*/ 0 w 11047666"/>
              <a:gd name="connsiteY0" fmla="*/ 588264 h 5207000"/>
              <a:gd name="connsiteX1" fmla="*/ 652272 w 11047666"/>
              <a:gd name="connsiteY1" fmla="*/ 12700 h 5207000"/>
              <a:gd name="connsiteX2" fmla="*/ 11046759 w 11047666"/>
              <a:gd name="connsiteY2" fmla="*/ 0 h 5207000"/>
              <a:gd name="connsiteX3" fmla="*/ 11041918 w 11047666"/>
              <a:gd name="connsiteY3" fmla="*/ 3995630 h 5207000"/>
              <a:gd name="connsiteX4" fmla="*/ 9844741 w 11047666"/>
              <a:gd name="connsiteY4" fmla="*/ 5207000 h 5207000"/>
              <a:gd name="connsiteX5" fmla="*/ 0 w 11047666"/>
              <a:gd name="connsiteY5" fmla="*/ 5207000 h 5207000"/>
              <a:gd name="connsiteX6" fmla="*/ 0 w 11047666"/>
              <a:gd name="connsiteY6" fmla="*/ 588264 h 5207000"/>
              <a:gd name="connsiteX0" fmla="*/ 0 w 11047666"/>
              <a:gd name="connsiteY0" fmla="*/ 624840 h 5207000"/>
              <a:gd name="connsiteX1" fmla="*/ 652272 w 11047666"/>
              <a:gd name="connsiteY1" fmla="*/ 12700 h 5207000"/>
              <a:gd name="connsiteX2" fmla="*/ 11046759 w 11047666"/>
              <a:gd name="connsiteY2" fmla="*/ 0 h 5207000"/>
              <a:gd name="connsiteX3" fmla="*/ 11041918 w 11047666"/>
              <a:gd name="connsiteY3" fmla="*/ 3995630 h 5207000"/>
              <a:gd name="connsiteX4" fmla="*/ 9844741 w 11047666"/>
              <a:gd name="connsiteY4" fmla="*/ 5207000 h 5207000"/>
              <a:gd name="connsiteX5" fmla="*/ 0 w 11047666"/>
              <a:gd name="connsiteY5" fmla="*/ 5207000 h 5207000"/>
              <a:gd name="connsiteX6" fmla="*/ 0 w 11047666"/>
              <a:gd name="connsiteY6" fmla="*/ 624840 h 5207000"/>
              <a:gd name="connsiteX0" fmla="*/ 0 w 11047666"/>
              <a:gd name="connsiteY0" fmla="*/ 661416 h 5207000"/>
              <a:gd name="connsiteX1" fmla="*/ 652272 w 11047666"/>
              <a:gd name="connsiteY1" fmla="*/ 12700 h 5207000"/>
              <a:gd name="connsiteX2" fmla="*/ 11046759 w 11047666"/>
              <a:gd name="connsiteY2" fmla="*/ 0 h 5207000"/>
              <a:gd name="connsiteX3" fmla="*/ 11041918 w 11047666"/>
              <a:gd name="connsiteY3" fmla="*/ 3995630 h 5207000"/>
              <a:gd name="connsiteX4" fmla="*/ 9844741 w 11047666"/>
              <a:gd name="connsiteY4" fmla="*/ 5207000 h 5207000"/>
              <a:gd name="connsiteX5" fmla="*/ 0 w 11047666"/>
              <a:gd name="connsiteY5" fmla="*/ 5207000 h 5207000"/>
              <a:gd name="connsiteX6" fmla="*/ 0 w 11047666"/>
              <a:gd name="connsiteY6" fmla="*/ 661416 h 520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47666" h="5207000">
                <a:moveTo>
                  <a:pt x="0" y="661416"/>
                </a:moveTo>
                <a:lnTo>
                  <a:pt x="652272" y="12700"/>
                </a:lnTo>
                <a:lnTo>
                  <a:pt x="11046759" y="0"/>
                </a:lnTo>
                <a:cubicBezTo>
                  <a:pt x="11051241" y="1325781"/>
                  <a:pt x="11037436" y="2669849"/>
                  <a:pt x="11041918" y="3995630"/>
                </a:cubicBezTo>
                <a:lnTo>
                  <a:pt x="9844741" y="5207000"/>
                </a:lnTo>
                <a:lnTo>
                  <a:pt x="0" y="5207000"/>
                </a:lnTo>
                <a:lnTo>
                  <a:pt x="0" y="661416"/>
                </a:lnTo>
                <a:close/>
              </a:path>
            </a:pathLst>
          </a:custGeom>
          <a:effectLst/>
        </p:spPr>
        <p:txBody>
          <a:bodyPr>
            <a:normAutofit/>
          </a:bodyPr>
          <a:lstStyle>
            <a:lvl1pPr algn="ctr">
              <a:defRPr sz="18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337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-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7391737" y="1308100"/>
            <a:ext cx="3651098" cy="5011174"/>
            <a:chOff x="3656743" y="3689587"/>
            <a:chExt cx="1589708" cy="2182461"/>
          </a:xfrm>
        </p:grpSpPr>
        <p:grpSp>
          <p:nvGrpSpPr>
            <p:cNvPr id="25" name="Group 24"/>
            <p:cNvGrpSpPr/>
            <p:nvPr userDrawn="1"/>
          </p:nvGrpSpPr>
          <p:grpSpPr>
            <a:xfrm>
              <a:off x="3656743" y="3689587"/>
              <a:ext cx="1589708" cy="2182461"/>
              <a:chOff x="7912960" y="1202154"/>
              <a:chExt cx="2271554" cy="3118547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7912960" y="1202154"/>
                <a:ext cx="2271554" cy="3118547"/>
              </a:xfrm>
              <a:prstGeom prst="roundRect">
                <a:avLst>
                  <a:gd name="adj" fmla="val 7003"/>
                </a:avLst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901">
                  <a:solidFill>
                    <a:prstClr val="white"/>
                  </a:solidFill>
                  <a:latin typeface="Corbel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8082867" y="1407768"/>
                <a:ext cx="1935776" cy="2564463"/>
              </a:xfrm>
              <a:prstGeom prst="roundRect">
                <a:avLst>
                  <a:gd name="adj" fmla="val 1315"/>
                </a:avLst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901">
                  <a:solidFill>
                    <a:prstClr val="white"/>
                  </a:solidFill>
                  <a:latin typeface="Corbel"/>
                </a:endParaRPr>
              </a:p>
            </p:txBody>
          </p:sp>
        </p:grpSp>
        <p:sp>
          <p:nvSpPr>
            <p:cNvPr id="28" name="Rectangle 27"/>
            <p:cNvSpPr/>
            <p:nvPr userDrawn="1"/>
          </p:nvSpPr>
          <p:spPr>
            <a:xfrm>
              <a:off x="3781807" y="3849624"/>
              <a:ext cx="1348560" cy="316270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3781808" y="4168995"/>
              <a:ext cx="1348560" cy="638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3781807" y="4802637"/>
              <a:ext cx="375370" cy="39786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4157178" y="4801673"/>
              <a:ext cx="973190" cy="8265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2" name="Oval 31"/>
            <p:cNvSpPr/>
            <p:nvPr userDrawn="1"/>
          </p:nvSpPr>
          <p:spPr>
            <a:xfrm>
              <a:off x="4386939" y="5690445"/>
              <a:ext cx="119334" cy="119334"/>
            </a:xfrm>
            <a:prstGeom prst="ellipse">
              <a:avLst/>
            </a:prstGeom>
            <a:noFill/>
            <a:ln w="19050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3781807" y="5200501"/>
              <a:ext cx="375370" cy="4276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</p:grpSp>
      <p:sp>
        <p:nvSpPr>
          <p:cNvPr id="13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558946" y="1330960"/>
            <a:ext cx="5818114" cy="4980940"/>
          </a:xfrm>
          <a:prstGeom prst="rect">
            <a:avLst/>
          </a:prstGeom>
        </p:spPr>
        <p:txBody>
          <a:bodyPr/>
          <a:lstStyle>
            <a:lvl2pPr marL="406522" indent="-22866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2201"/>
            </a:lvl2pPr>
            <a:lvl3pPr marL="635191" indent="-22866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2001" baseline="0"/>
            </a:lvl3pPr>
            <a:lvl4pPr marL="798753" indent="-201673">
              <a:buClr>
                <a:schemeClr val="tx1"/>
              </a:buClr>
              <a:buSzPct val="80000"/>
              <a:defRPr sz="1801">
                <a:latin typeface="Corbel"/>
                <a:cs typeface="Corbel"/>
              </a:defRPr>
            </a:lvl4pPr>
            <a:lvl5pPr marL="976606" indent="-227081">
              <a:buClr>
                <a:schemeClr val="tx1"/>
              </a:buClr>
              <a:buSzPct val="80000"/>
              <a:defRPr sz="1600">
                <a:latin typeface="Corbel"/>
              </a:defRPr>
            </a:lvl5pPr>
          </a:lstStyle>
          <a:p>
            <a:pPr lvl="0"/>
            <a:r>
              <a:rPr lang="en-US" dirty="0"/>
              <a:t>Click to add support text/points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7672798" y="1658938"/>
            <a:ext cx="3117075" cy="4106862"/>
          </a:xfrm>
          <a:solidFill>
            <a:srgbClr val="0D0D11"/>
          </a:solidFill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61717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-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39" name="Picture 3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 userDrawn="1"/>
        </p:nvGrpSpPr>
        <p:grpSpPr>
          <a:xfrm>
            <a:off x="5346504" y="1538854"/>
            <a:ext cx="6416016" cy="4553383"/>
            <a:chOff x="6214759" y="1926482"/>
            <a:chExt cx="5517641" cy="3916835"/>
          </a:xfrm>
        </p:grpSpPr>
        <p:sp>
          <p:nvSpPr>
            <p:cNvPr id="19" name="Rounded Rectangle 18"/>
            <p:cNvSpPr/>
            <p:nvPr/>
          </p:nvSpPr>
          <p:spPr>
            <a:xfrm>
              <a:off x="6214759" y="1926482"/>
              <a:ext cx="5517641" cy="3916835"/>
            </a:xfrm>
            <a:prstGeom prst="roundRect">
              <a:avLst>
                <a:gd name="adj" fmla="val 3850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0" name="Round Same Side Corner Rectangle 19"/>
            <p:cNvSpPr/>
            <p:nvPr/>
          </p:nvSpPr>
          <p:spPr>
            <a:xfrm>
              <a:off x="7556608" y="2031827"/>
              <a:ext cx="1189877" cy="189966"/>
            </a:xfrm>
            <a:prstGeom prst="round2SameRect">
              <a:avLst>
                <a:gd name="adj1" fmla="val 38485"/>
                <a:gd name="adj2" fmla="val 0"/>
              </a:avLst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1" name="Round Same Side Corner Rectangle 20"/>
            <p:cNvSpPr/>
            <p:nvPr/>
          </p:nvSpPr>
          <p:spPr>
            <a:xfrm>
              <a:off x="6418540" y="2031827"/>
              <a:ext cx="1189877" cy="189966"/>
            </a:xfrm>
            <a:prstGeom prst="round2SameRect">
              <a:avLst>
                <a:gd name="adj1" fmla="val 38485"/>
                <a:gd name="adj2" fmla="val 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282111" y="2190708"/>
              <a:ext cx="5382938" cy="295309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3" name="Round Same Side Corner Rectangle 22"/>
            <p:cNvSpPr/>
            <p:nvPr/>
          </p:nvSpPr>
          <p:spPr>
            <a:xfrm flipV="1">
              <a:off x="6282110" y="2483967"/>
              <a:ext cx="5382938" cy="3248738"/>
            </a:xfrm>
            <a:prstGeom prst="round2SameRect">
              <a:avLst>
                <a:gd name="adj1" fmla="val 2564"/>
                <a:gd name="adj2" fmla="val 0"/>
              </a:avLst>
            </a:prstGeom>
            <a:solidFill>
              <a:srgbClr val="CCCCC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381195" y="2277163"/>
              <a:ext cx="77930" cy="127147"/>
            </a:xfrm>
            <a:custGeom>
              <a:avLst/>
              <a:gdLst>
                <a:gd name="connsiteX0" fmla="*/ 78581 w 78581"/>
                <a:gd name="connsiteY0" fmla="*/ 0 h 147637"/>
                <a:gd name="connsiteX1" fmla="*/ 78581 w 78581"/>
                <a:gd name="connsiteY1" fmla="*/ 147637 h 147637"/>
                <a:gd name="connsiteX2" fmla="*/ 0 w 78581"/>
                <a:gd name="connsiteY2" fmla="*/ 69056 h 147637"/>
                <a:gd name="connsiteX3" fmla="*/ 78581 w 78581"/>
                <a:gd name="connsiteY3" fmla="*/ 0 h 147637"/>
                <a:gd name="connsiteX0" fmla="*/ 88106 w 88106"/>
                <a:gd name="connsiteY0" fmla="*/ 0 h 147637"/>
                <a:gd name="connsiteX1" fmla="*/ 88106 w 88106"/>
                <a:gd name="connsiteY1" fmla="*/ 147637 h 147637"/>
                <a:gd name="connsiteX2" fmla="*/ 0 w 88106"/>
                <a:gd name="connsiteY2" fmla="*/ 73819 h 147637"/>
                <a:gd name="connsiteX3" fmla="*/ 88106 w 88106"/>
                <a:gd name="connsiteY3" fmla="*/ 0 h 147637"/>
                <a:gd name="connsiteX0" fmla="*/ 90488 w 90488"/>
                <a:gd name="connsiteY0" fmla="*/ 0 h 147637"/>
                <a:gd name="connsiteX1" fmla="*/ 90488 w 90488"/>
                <a:gd name="connsiteY1" fmla="*/ 147637 h 147637"/>
                <a:gd name="connsiteX2" fmla="*/ 0 w 90488"/>
                <a:gd name="connsiteY2" fmla="*/ 80963 h 147637"/>
                <a:gd name="connsiteX3" fmla="*/ 90488 w 90488"/>
                <a:gd name="connsiteY3" fmla="*/ 0 h 147637"/>
                <a:gd name="connsiteX0" fmla="*/ 90488 w 90488"/>
                <a:gd name="connsiteY0" fmla="*/ 0 h 147637"/>
                <a:gd name="connsiteX1" fmla="*/ 90488 w 90488"/>
                <a:gd name="connsiteY1" fmla="*/ 147637 h 147637"/>
                <a:gd name="connsiteX2" fmla="*/ 0 w 90488"/>
                <a:gd name="connsiteY2" fmla="*/ 73819 h 147637"/>
                <a:gd name="connsiteX3" fmla="*/ 90488 w 90488"/>
                <a:gd name="connsiteY3" fmla="*/ 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488" h="147637">
                  <a:moveTo>
                    <a:pt x="90488" y="0"/>
                  </a:moveTo>
                  <a:lnTo>
                    <a:pt x="90488" y="147637"/>
                  </a:lnTo>
                  <a:lnTo>
                    <a:pt x="0" y="73819"/>
                  </a:lnTo>
                  <a:lnTo>
                    <a:pt x="9048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flipH="1">
              <a:off x="6571159" y="2277163"/>
              <a:ext cx="77930" cy="127147"/>
            </a:xfrm>
            <a:custGeom>
              <a:avLst/>
              <a:gdLst>
                <a:gd name="connsiteX0" fmla="*/ 78581 w 78581"/>
                <a:gd name="connsiteY0" fmla="*/ 0 h 147637"/>
                <a:gd name="connsiteX1" fmla="*/ 78581 w 78581"/>
                <a:gd name="connsiteY1" fmla="*/ 147637 h 147637"/>
                <a:gd name="connsiteX2" fmla="*/ 0 w 78581"/>
                <a:gd name="connsiteY2" fmla="*/ 69056 h 147637"/>
                <a:gd name="connsiteX3" fmla="*/ 78581 w 78581"/>
                <a:gd name="connsiteY3" fmla="*/ 0 h 147637"/>
                <a:gd name="connsiteX0" fmla="*/ 88106 w 88106"/>
                <a:gd name="connsiteY0" fmla="*/ 0 h 147637"/>
                <a:gd name="connsiteX1" fmla="*/ 88106 w 88106"/>
                <a:gd name="connsiteY1" fmla="*/ 147637 h 147637"/>
                <a:gd name="connsiteX2" fmla="*/ 0 w 88106"/>
                <a:gd name="connsiteY2" fmla="*/ 73819 h 147637"/>
                <a:gd name="connsiteX3" fmla="*/ 88106 w 88106"/>
                <a:gd name="connsiteY3" fmla="*/ 0 h 147637"/>
                <a:gd name="connsiteX0" fmla="*/ 90488 w 90488"/>
                <a:gd name="connsiteY0" fmla="*/ 0 h 147637"/>
                <a:gd name="connsiteX1" fmla="*/ 90488 w 90488"/>
                <a:gd name="connsiteY1" fmla="*/ 147637 h 147637"/>
                <a:gd name="connsiteX2" fmla="*/ 0 w 90488"/>
                <a:gd name="connsiteY2" fmla="*/ 80963 h 147637"/>
                <a:gd name="connsiteX3" fmla="*/ 90488 w 90488"/>
                <a:gd name="connsiteY3" fmla="*/ 0 h 147637"/>
                <a:gd name="connsiteX0" fmla="*/ 90488 w 90488"/>
                <a:gd name="connsiteY0" fmla="*/ 0 h 147637"/>
                <a:gd name="connsiteX1" fmla="*/ 90488 w 90488"/>
                <a:gd name="connsiteY1" fmla="*/ 147637 h 147637"/>
                <a:gd name="connsiteX2" fmla="*/ 0 w 90488"/>
                <a:gd name="connsiteY2" fmla="*/ 73819 h 147637"/>
                <a:gd name="connsiteX3" fmla="*/ 90488 w 90488"/>
                <a:gd name="connsiteY3" fmla="*/ 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488" h="147637">
                  <a:moveTo>
                    <a:pt x="90488" y="0"/>
                  </a:moveTo>
                  <a:lnTo>
                    <a:pt x="90488" y="147637"/>
                  </a:lnTo>
                  <a:lnTo>
                    <a:pt x="0" y="73819"/>
                  </a:lnTo>
                  <a:lnTo>
                    <a:pt x="9048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1519049" y="2014035"/>
              <a:ext cx="98437" cy="9843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1381371" y="2014035"/>
              <a:ext cx="98437" cy="9843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1243693" y="2014035"/>
              <a:ext cx="98437" cy="98437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761123" y="2246402"/>
              <a:ext cx="4763395" cy="200976"/>
            </a:xfrm>
            <a:prstGeom prst="rect">
              <a:avLst/>
            </a:prstGeom>
            <a:solidFill>
              <a:srgbClr val="BFBFB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78295" y="2258382"/>
              <a:ext cx="4733126" cy="179066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811095" y="2291031"/>
              <a:ext cx="71241" cy="722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cxnSp>
          <p:nvCxnSpPr>
            <p:cNvPr id="32" name="Straight Connector 31"/>
            <p:cNvCxnSpPr>
              <a:endCxn id="31" idx="5"/>
            </p:cNvCxnSpPr>
            <p:nvPr/>
          </p:nvCxnSpPr>
          <p:spPr>
            <a:xfrm flipH="1" flipV="1">
              <a:off x="6871903" y="2352667"/>
              <a:ext cx="48535" cy="5164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295078" y="2502316"/>
              <a:ext cx="5349240" cy="574443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95078" y="3082391"/>
              <a:ext cx="5349240" cy="116007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95077" y="4233277"/>
              <a:ext cx="1488955" cy="14994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84033" y="4233277"/>
              <a:ext cx="3860286" cy="1499427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06508" y="1402080"/>
            <a:ext cx="4547783" cy="4734560"/>
          </a:xfrm>
          <a:prstGeom prst="rect">
            <a:avLst/>
          </a:prstGeom>
        </p:spPr>
        <p:txBody>
          <a:bodyPr/>
          <a:lstStyle>
            <a:lvl2pPr marL="406522" indent="-22866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2201"/>
            </a:lvl2pPr>
            <a:lvl3pPr marL="635191" indent="-22866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2001" baseline="0"/>
            </a:lvl3pPr>
            <a:lvl4pPr marL="798753" indent="-201673">
              <a:buClr>
                <a:schemeClr val="tx1"/>
              </a:buClr>
              <a:buSzPct val="80000"/>
              <a:defRPr sz="1801">
                <a:latin typeface="Corbel"/>
                <a:cs typeface="Corbel"/>
              </a:defRPr>
            </a:lvl4pPr>
            <a:lvl5pPr marL="976606" indent="-227081">
              <a:buClr>
                <a:schemeClr val="tx1"/>
              </a:buClr>
              <a:buSzPct val="80000"/>
              <a:defRPr sz="1600">
                <a:latin typeface="Corbel"/>
              </a:defRPr>
            </a:lvl5pPr>
          </a:lstStyle>
          <a:p>
            <a:pPr lvl="0"/>
            <a:r>
              <a:rPr lang="en-US" dirty="0"/>
              <a:t>Click to add support text/points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Picture Placeholder 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5428548" y="2196254"/>
            <a:ext cx="6258496" cy="3776134"/>
          </a:xfrm>
          <a:solidFill>
            <a:srgbClr val="0D0D11"/>
          </a:solidFill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5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680232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Left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052" cy="685800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-2289848" y="-819143"/>
            <a:ext cx="9843750" cy="7749879"/>
            <a:chOff x="-2289848" y="-819143"/>
            <a:chExt cx="9843750" cy="7749879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9848" y="-359355"/>
              <a:ext cx="9843750" cy="72900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3965" y="-819143"/>
              <a:ext cx="8107867" cy="7299530"/>
            </a:xfrm>
            <a:prstGeom prst="rect">
              <a:avLst/>
            </a:prstGeom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67458" y="534312"/>
            <a:ext cx="5528504" cy="2461975"/>
          </a:xfrm>
          <a:ln>
            <a:noFill/>
          </a:ln>
        </p:spPr>
        <p:txBody>
          <a:bodyPr lIns="0" tIns="0" rIns="0" bIns="0" anchor="t" anchorCtr="0">
            <a:noAutofit/>
          </a:bodyPr>
          <a:lstStyle>
            <a:lvl1pPr>
              <a:lnSpc>
                <a:spcPct val="100000"/>
              </a:lnSpc>
              <a:defRPr sz="5602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headline for the title slide here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7458" y="3617360"/>
            <a:ext cx="1808405" cy="710800"/>
          </a:xfrm>
          <a:ln>
            <a:noFill/>
          </a:ln>
        </p:spPr>
        <p:txBody>
          <a:bodyPr lIns="0" tIns="0" rIns="0" bIns="0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defRPr sz="1600" baseline="0">
                <a:solidFill>
                  <a:srgbClr val="FFFFFF"/>
                </a:solidFill>
                <a:latin typeface="Corbel"/>
                <a:cs typeface="Corbel"/>
              </a:defRPr>
            </a:lvl1pPr>
            <a:lvl2pPr marL="453657" indent="0">
              <a:buFontTx/>
              <a:buNone/>
              <a:defRPr>
                <a:solidFill>
                  <a:srgbClr val="FFFFFF"/>
                </a:solidFill>
              </a:defRPr>
            </a:lvl2pPr>
            <a:lvl3pPr marL="849707" indent="0">
              <a:buFontTx/>
              <a:buNone/>
              <a:defRPr>
                <a:solidFill>
                  <a:srgbClr val="FFFFFF"/>
                </a:solidFill>
              </a:defRPr>
            </a:lvl3pPr>
            <a:lvl4pPr marL="1216953" indent="0">
              <a:buFontTx/>
              <a:buNone/>
              <a:defRPr>
                <a:solidFill>
                  <a:srgbClr val="FFFFFF"/>
                </a:solidFill>
              </a:defRPr>
            </a:lvl4pPr>
            <a:lvl5pPr marL="1829029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Presented by:</a:t>
            </a:r>
          </a:p>
          <a:p>
            <a:pPr lvl="0"/>
            <a:r>
              <a:rPr lang="en-US" dirty="0"/>
              <a:t>John Doe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2454604" y="3611880"/>
            <a:ext cx="1999676" cy="685800"/>
          </a:xfrm>
        </p:spPr>
        <p:txBody>
          <a:bodyPr>
            <a:normAutofit/>
          </a:bodyPr>
          <a:lstStyle>
            <a:lvl1pPr algn="ctr">
              <a:defRPr sz="1801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5448" y="6497320"/>
            <a:ext cx="1287942" cy="294225"/>
            <a:chOff x="8840" y="6497320"/>
            <a:chExt cx="1287942" cy="294225"/>
          </a:xfrm>
        </p:grpSpPr>
        <p:sp>
          <p:nvSpPr>
            <p:cNvPr id="19" name="Snip Single Corner Rectangle 8"/>
            <p:cNvSpPr/>
            <p:nvPr/>
          </p:nvSpPr>
          <p:spPr>
            <a:xfrm rot="10800000" flipH="1">
              <a:off x="8840" y="6510873"/>
              <a:ext cx="1287942" cy="280672"/>
            </a:xfrm>
            <a:custGeom>
              <a:avLst/>
              <a:gdLst>
                <a:gd name="connsiteX0" fmla="*/ 0 w 1066502"/>
                <a:gd name="connsiteY0" fmla="*/ 0 h 280672"/>
                <a:gd name="connsiteX1" fmla="*/ 952549 w 1066502"/>
                <a:gd name="connsiteY1" fmla="*/ 0 h 280672"/>
                <a:gd name="connsiteX2" fmla="*/ 1066502 w 1066502"/>
                <a:gd name="connsiteY2" fmla="*/ 113953 h 280672"/>
                <a:gd name="connsiteX3" fmla="*/ 1066502 w 1066502"/>
                <a:gd name="connsiteY3" fmla="*/ 280672 h 280672"/>
                <a:gd name="connsiteX4" fmla="*/ 0 w 1066502"/>
                <a:gd name="connsiteY4" fmla="*/ 280672 h 280672"/>
                <a:gd name="connsiteX5" fmla="*/ 0 w 1066502"/>
                <a:gd name="connsiteY5" fmla="*/ 0 h 280672"/>
                <a:gd name="connsiteX0" fmla="*/ 221105 w 1287607"/>
                <a:gd name="connsiteY0" fmla="*/ 0 h 280672"/>
                <a:gd name="connsiteX1" fmla="*/ 1173654 w 1287607"/>
                <a:gd name="connsiteY1" fmla="*/ 0 h 280672"/>
                <a:gd name="connsiteX2" fmla="*/ 1287607 w 1287607"/>
                <a:gd name="connsiteY2" fmla="*/ 113953 h 280672"/>
                <a:gd name="connsiteX3" fmla="*/ 1287607 w 1287607"/>
                <a:gd name="connsiteY3" fmla="*/ 280672 h 280672"/>
                <a:gd name="connsiteX4" fmla="*/ 0 w 1287607"/>
                <a:gd name="connsiteY4" fmla="*/ 280672 h 280672"/>
                <a:gd name="connsiteX5" fmla="*/ 221105 w 1287607"/>
                <a:gd name="connsiteY5" fmla="*/ 0 h 280672"/>
                <a:gd name="connsiteX0" fmla="*/ 3748 w 1287607"/>
                <a:gd name="connsiteY0" fmla="*/ 0 h 280672"/>
                <a:gd name="connsiteX1" fmla="*/ 1173654 w 1287607"/>
                <a:gd name="connsiteY1" fmla="*/ 0 h 280672"/>
                <a:gd name="connsiteX2" fmla="*/ 1287607 w 1287607"/>
                <a:gd name="connsiteY2" fmla="*/ 113953 h 280672"/>
                <a:gd name="connsiteX3" fmla="*/ 1287607 w 1287607"/>
                <a:gd name="connsiteY3" fmla="*/ 280672 h 280672"/>
                <a:gd name="connsiteX4" fmla="*/ 0 w 1287607"/>
                <a:gd name="connsiteY4" fmla="*/ 280672 h 280672"/>
                <a:gd name="connsiteX5" fmla="*/ 3748 w 1287607"/>
                <a:gd name="connsiteY5" fmla="*/ 0 h 2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7607" h="280672">
                  <a:moveTo>
                    <a:pt x="3748" y="0"/>
                  </a:moveTo>
                  <a:lnTo>
                    <a:pt x="1173654" y="0"/>
                  </a:lnTo>
                  <a:lnTo>
                    <a:pt x="1287607" y="113953"/>
                  </a:lnTo>
                  <a:lnTo>
                    <a:pt x="1287607" y="280672"/>
                  </a:lnTo>
                  <a:lnTo>
                    <a:pt x="0" y="280672"/>
                  </a:lnTo>
                  <a:cubicBezTo>
                    <a:pt x="1249" y="187115"/>
                    <a:pt x="2499" y="93557"/>
                    <a:pt x="3748" y="0"/>
                  </a:cubicBezTo>
                  <a:close/>
                </a:path>
              </a:pathLst>
            </a:custGeom>
            <a:solidFill>
              <a:srgbClr val="EF8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 dirty="0"/>
            </a:p>
          </p:txBody>
        </p:sp>
        <p:sp>
          <p:nvSpPr>
            <p:cNvPr id="20" name="TextBox 19">
              <a:hlinkClick r:id="rId5"/>
            </p:cNvPr>
            <p:cNvSpPr txBox="1"/>
            <p:nvPr userDrawn="1"/>
          </p:nvSpPr>
          <p:spPr>
            <a:xfrm>
              <a:off x="14994" y="6497320"/>
              <a:ext cx="1259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KievitPro-Bold"/>
                  <a:cs typeface="KievitPro-Bold"/>
                </a:rPr>
                <a:t>#</a:t>
              </a:r>
              <a:r>
                <a:rPr lang="en-US" sz="1300" dirty="0" err="1">
                  <a:solidFill>
                    <a:schemeClr val="bg1"/>
                  </a:solidFill>
                  <a:latin typeface="KievitPro-Bold"/>
                  <a:cs typeface="KievitPro-Bold"/>
                </a:rPr>
                <a:t>SitecoreSYM</a:t>
              </a:r>
              <a:endParaRPr lang="en-US" sz="1300" dirty="0">
                <a:solidFill>
                  <a:schemeClr val="bg1"/>
                </a:solidFill>
                <a:latin typeface="KievitPro-Bold"/>
                <a:cs typeface="KievitPro-Bold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834" y="4122026"/>
            <a:ext cx="3558681" cy="151185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-Large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-laptop-vect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6" y="142751"/>
            <a:ext cx="10694649" cy="6336145"/>
          </a:xfrm>
          <a:prstGeom prst="rect">
            <a:avLst/>
          </a:prstGeom>
        </p:spPr>
      </p:pic>
      <p:sp>
        <p:nvSpPr>
          <p:cNvPr id="42" name="Picture Placeholder 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2029469" y="474056"/>
            <a:ext cx="8067100" cy="5116464"/>
          </a:xfrm>
          <a:solidFill>
            <a:srgbClr val="0D0D1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0577320" y="6497321"/>
            <a:ext cx="1185264" cy="249555"/>
          </a:xfrm>
        </p:spPr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693238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vice-Horizontal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pic>
        <p:nvPicPr>
          <p:cNvPr id="5" name="Picture 4" descr="ms-surface-devic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381" y="1507839"/>
            <a:ext cx="7153666" cy="43018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Picture Placeholder 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5349863" y="1962731"/>
            <a:ext cx="6086726" cy="3403811"/>
          </a:xfrm>
          <a:solidFill>
            <a:srgbClr val="0D0D1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37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47155" y="1290320"/>
            <a:ext cx="4196932" cy="4734560"/>
          </a:xfrm>
          <a:prstGeom prst="rect">
            <a:avLst/>
          </a:prstGeom>
        </p:spPr>
        <p:txBody>
          <a:bodyPr/>
          <a:lstStyle>
            <a:lvl2pPr marL="406522" indent="-22866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2201"/>
            </a:lvl2pPr>
            <a:lvl3pPr marL="635191" indent="-22866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2001" baseline="0"/>
            </a:lvl3pPr>
            <a:lvl4pPr marL="798753" indent="-201673">
              <a:buClr>
                <a:schemeClr val="tx1"/>
              </a:buClr>
              <a:buSzPct val="80000"/>
              <a:defRPr sz="1801">
                <a:latin typeface="Corbel"/>
                <a:cs typeface="Corbel"/>
              </a:defRPr>
            </a:lvl4pPr>
            <a:lvl5pPr marL="976606" indent="-227081">
              <a:buClr>
                <a:schemeClr val="tx1"/>
              </a:buClr>
              <a:buSzPct val="80000"/>
              <a:defRPr sz="1600">
                <a:latin typeface="Corbel"/>
              </a:defRPr>
            </a:lvl5pPr>
          </a:lstStyle>
          <a:p>
            <a:pPr lvl="0"/>
            <a:r>
              <a:rPr lang="en-US" dirty="0"/>
              <a:t>Click to add support text/points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918183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—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573145" y="1219200"/>
            <a:ext cx="2296970" cy="5063122"/>
            <a:chOff x="2117442" y="4332734"/>
            <a:chExt cx="685123" cy="1510583"/>
          </a:xfrm>
        </p:grpSpPr>
        <p:sp>
          <p:nvSpPr>
            <p:cNvPr id="18" name="Rounded Rectangle 17"/>
            <p:cNvSpPr/>
            <p:nvPr/>
          </p:nvSpPr>
          <p:spPr>
            <a:xfrm>
              <a:off x="2117442" y="4332734"/>
              <a:ext cx="685123" cy="1510583"/>
            </a:xfrm>
            <a:prstGeom prst="roundRect">
              <a:avLst>
                <a:gd name="adj" fmla="val 13709"/>
              </a:avLst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41461" y="4548806"/>
              <a:ext cx="637085" cy="109187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76530" y="4449020"/>
              <a:ext cx="166947" cy="29011"/>
            </a:xfrm>
            <a:prstGeom prst="roundRect">
              <a:avLst>
                <a:gd name="adj" fmla="val 50000"/>
              </a:avLst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400337" y="5681767"/>
              <a:ext cx="119334" cy="119334"/>
            </a:xfrm>
            <a:prstGeom prst="ellipse">
              <a:avLst/>
            </a:prstGeom>
            <a:noFill/>
            <a:ln w="19050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55212" y="4565744"/>
              <a:ext cx="605745" cy="190526"/>
            </a:xfrm>
            <a:prstGeom prst="rect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55212" y="5399807"/>
              <a:ext cx="168608" cy="23736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23821" y="5399807"/>
              <a:ext cx="437136" cy="2373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155212" y="4758137"/>
              <a:ext cx="605745" cy="6416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>
                <a:solidFill>
                  <a:prstClr val="white"/>
                </a:solidFill>
                <a:latin typeface="Corbel"/>
              </a:endParaRPr>
            </a:p>
          </p:txBody>
        </p:sp>
      </p:grpSp>
      <p:sp>
        <p:nvSpPr>
          <p:cNvPr id="28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82727" y="1361440"/>
            <a:ext cx="7352266" cy="4836160"/>
          </a:xfrm>
          <a:prstGeom prst="rect">
            <a:avLst/>
          </a:prstGeom>
        </p:spPr>
        <p:txBody>
          <a:bodyPr/>
          <a:lstStyle>
            <a:lvl2pPr marL="406522" indent="-22866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2201"/>
            </a:lvl2pPr>
            <a:lvl3pPr marL="635191" indent="-22866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2001" baseline="0"/>
            </a:lvl3pPr>
            <a:lvl4pPr marL="798753" indent="-201673">
              <a:buClr>
                <a:schemeClr val="tx1"/>
              </a:buClr>
              <a:buSzPct val="80000"/>
              <a:defRPr sz="1801">
                <a:latin typeface="Corbel"/>
                <a:cs typeface="Corbel"/>
              </a:defRPr>
            </a:lvl4pPr>
            <a:lvl5pPr marL="976606" indent="-227081">
              <a:buClr>
                <a:schemeClr val="tx1"/>
              </a:buClr>
              <a:buSzPct val="80000"/>
              <a:defRPr sz="1600">
                <a:latin typeface="Corbel"/>
              </a:defRPr>
            </a:lvl5pPr>
          </a:lstStyle>
          <a:p>
            <a:pPr lvl="0"/>
            <a:r>
              <a:rPr lang="en-US" dirty="0"/>
              <a:t>Click to add support text/points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Picture Placeholder 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689063" y="1989139"/>
            <a:ext cx="2057936" cy="3615795"/>
          </a:xfrm>
          <a:solidFill>
            <a:srgbClr val="0D0D11"/>
          </a:solidFill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6700023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-Family (Window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 userDrawn="1"/>
        </p:nvGrpSpPr>
        <p:grpSpPr>
          <a:xfrm>
            <a:off x="4673229" y="1515222"/>
            <a:ext cx="7180772" cy="4673994"/>
            <a:chOff x="5096514" y="1604121"/>
            <a:chExt cx="6500400" cy="4232239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514" y="1604121"/>
              <a:ext cx="6500400" cy="423223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301" y="4578250"/>
              <a:ext cx="627701" cy="84512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737" y="5084773"/>
              <a:ext cx="347989" cy="46852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6037" y="4193416"/>
              <a:ext cx="727585" cy="97960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209" y="2222787"/>
              <a:ext cx="1144550" cy="1540996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2" hasCustomPrompt="1"/>
          </p:nvPr>
        </p:nvSpPr>
        <p:spPr>
          <a:xfrm>
            <a:off x="482727" y="1483360"/>
            <a:ext cx="4039651" cy="4739640"/>
          </a:xfrm>
          <a:prstGeom prst="rect">
            <a:avLst/>
          </a:prstGeom>
        </p:spPr>
        <p:txBody>
          <a:bodyPr/>
          <a:lstStyle>
            <a:lvl2pPr marL="406522" indent="-22866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charset="2"/>
              <a:buChar char="§"/>
              <a:defRPr sz="2201"/>
            </a:lvl2pPr>
            <a:lvl3pPr marL="635191" indent="-228669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  <a:defRPr sz="2001" baseline="0"/>
            </a:lvl3pPr>
            <a:lvl4pPr marL="798753" indent="-201673">
              <a:buClr>
                <a:schemeClr val="tx1"/>
              </a:buClr>
              <a:buSzPct val="80000"/>
              <a:defRPr sz="1801">
                <a:latin typeface="Corbel"/>
                <a:cs typeface="Corbel"/>
              </a:defRPr>
            </a:lvl4pPr>
            <a:lvl5pPr marL="976606" indent="-227081">
              <a:buClr>
                <a:schemeClr val="tx1"/>
              </a:buClr>
              <a:buSzPct val="80000"/>
              <a:defRPr sz="1600">
                <a:latin typeface="Corbel"/>
              </a:defRPr>
            </a:lvl5pPr>
          </a:lstStyle>
          <a:p>
            <a:pPr lvl="0"/>
            <a:r>
              <a:rPr lang="en-US" dirty="0"/>
              <a:t>Click to add support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Picture Placeholder 4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427875" y="4690533"/>
            <a:ext cx="796073" cy="1176866"/>
          </a:xfrm>
          <a:solidFill>
            <a:srgbClr val="0D0D11"/>
          </a:solidFill>
        </p:spPr>
        <p:txBody>
          <a:bodyPr>
            <a:normAutofit/>
          </a:bodyPr>
          <a:lstStyle>
            <a:lvl1pPr algn="ctr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31" name="Picture Placeholder 4"/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755570" y="3764410"/>
            <a:ext cx="2670970" cy="1673795"/>
          </a:xfrm>
          <a:solidFill>
            <a:srgbClr val="0D0D1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32" name="Picture Placeholder 4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6053445" y="1663373"/>
            <a:ext cx="3835658" cy="2187478"/>
          </a:xfrm>
          <a:custGeom>
            <a:avLst/>
            <a:gdLst>
              <a:gd name="connsiteX0" fmla="*/ 0 w 3833473"/>
              <a:gd name="connsiteY0" fmla="*/ 0 h 2185704"/>
              <a:gd name="connsiteX1" fmla="*/ 3833473 w 3833473"/>
              <a:gd name="connsiteY1" fmla="*/ 0 h 2185704"/>
              <a:gd name="connsiteX2" fmla="*/ 3833473 w 3833473"/>
              <a:gd name="connsiteY2" fmla="*/ 2185704 h 2185704"/>
              <a:gd name="connsiteX3" fmla="*/ 0 w 3833473"/>
              <a:gd name="connsiteY3" fmla="*/ 2185704 h 2185704"/>
              <a:gd name="connsiteX4" fmla="*/ 0 w 3833473"/>
              <a:gd name="connsiteY4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1186 w 3834659"/>
              <a:gd name="connsiteY3" fmla="*/ 2185704 h 2185704"/>
              <a:gd name="connsiteX4" fmla="*/ 0 w 3834659"/>
              <a:gd name="connsiteY4" fmla="*/ 1774094 h 2185704"/>
              <a:gd name="connsiteX5" fmla="*/ 1186 w 3834659"/>
              <a:gd name="connsiteY5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512564 w 3834659"/>
              <a:gd name="connsiteY3" fmla="*/ 1782690 h 2185704"/>
              <a:gd name="connsiteX4" fmla="*/ 0 w 3834659"/>
              <a:gd name="connsiteY4" fmla="*/ 1774094 h 2185704"/>
              <a:gd name="connsiteX5" fmla="*/ 1186 w 3834659"/>
              <a:gd name="connsiteY5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512564 w 3834659"/>
              <a:gd name="connsiteY3" fmla="*/ 1782690 h 2185704"/>
              <a:gd name="connsiteX4" fmla="*/ 0 w 3834659"/>
              <a:gd name="connsiteY4" fmla="*/ 1774094 h 2185704"/>
              <a:gd name="connsiteX5" fmla="*/ 1186 w 3834659"/>
              <a:gd name="connsiteY5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512564 w 3834659"/>
              <a:gd name="connsiteY3" fmla="*/ 1782690 h 2185704"/>
              <a:gd name="connsiteX4" fmla="*/ 0 w 3834659"/>
              <a:gd name="connsiteY4" fmla="*/ 1774094 h 2185704"/>
              <a:gd name="connsiteX5" fmla="*/ 1186 w 3834659"/>
              <a:gd name="connsiteY5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492244 w 3834659"/>
              <a:gd name="connsiteY3" fmla="*/ 1772530 h 2185704"/>
              <a:gd name="connsiteX4" fmla="*/ 0 w 3834659"/>
              <a:gd name="connsiteY4" fmla="*/ 1774094 h 2185704"/>
              <a:gd name="connsiteX5" fmla="*/ 1186 w 3834659"/>
              <a:gd name="connsiteY5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636683 w 3834659"/>
              <a:gd name="connsiteY3" fmla="*/ 1791027 h 2185704"/>
              <a:gd name="connsiteX4" fmla="*/ 492244 w 3834659"/>
              <a:gd name="connsiteY4" fmla="*/ 1772530 h 2185704"/>
              <a:gd name="connsiteX5" fmla="*/ 0 w 3834659"/>
              <a:gd name="connsiteY5" fmla="*/ 1774094 h 2185704"/>
              <a:gd name="connsiteX6" fmla="*/ 1186 w 3834659"/>
              <a:gd name="connsiteY6" fmla="*/ 0 h 2185704"/>
              <a:gd name="connsiteX0" fmla="*/ 1186 w 3834659"/>
              <a:gd name="connsiteY0" fmla="*/ 0 h 2185704"/>
              <a:gd name="connsiteX1" fmla="*/ 3834659 w 3834659"/>
              <a:gd name="connsiteY1" fmla="*/ 0 h 2185704"/>
              <a:gd name="connsiteX2" fmla="*/ 3834659 w 3834659"/>
              <a:gd name="connsiteY2" fmla="*/ 2185704 h 2185704"/>
              <a:gd name="connsiteX3" fmla="*/ 863585 w 3834659"/>
              <a:gd name="connsiteY3" fmla="*/ 1818120 h 2185704"/>
              <a:gd name="connsiteX4" fmla="*/ 636683 w 3834659"/>
              <a:gd name="connsiteY4" fmla="*/ 1791027 h 2185704"/>
              <a:gd name="connsiteX5" fmla="*/ 492244 w 3834659"/>
              <a:gd name="connsiteY5" fmla="*/ 1772530 h 2185704"/>
              <a:gd name="connsiteX6" fmla="*/ 0 w 3834659"/>
              <a:gd name="connsiteY6" fmla="*/ 1774094 h 2185704"/>
              <a:gd name="connsiteX7" fmla="*/ 1186 w 3834659"/>
              <a:gd name="connsiteY7" fmla="*/ 0 h 2185704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36683 w 3834659"/>
              <a:gd name="connsiteY4" fmla="*/ 17910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36683 w 3834659"/>
              <a:gd name="connsiteY4" fmla="*/ 17910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36683 w 3834659"/>
              <a:gd name="connsiteY4" fmla="*/ 17910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36683 w 3834659"/>
              <a:gd name="connsiteY4" fmla="*/ 17910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704415 w 3834659"/>
              <a:gd name="connsiteY4" fmla="*/ 18418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704415 w 3834659"/>
              <a:gd name="connsiteY4" fmla="*/ 1841827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0549 w 3834659"/>
              <a:gd name="connsiteY4" fmla="*/ 1828281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0549 w 3834659"/>
              <a:gd name="connsiteY4" fmla="*/ 1828281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0549 w 3834659"/>
              <a:gd name="connsiteY4" fmla="*/ 1828281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0549 w 3834659"/>
              <a:gd name="connsiteY4" fmla="*/ 1828281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63776 w 3834659"/>
              <a:gd name="connsiteY4" fmla="*/ 1831668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63776 w 3834659"/>
              <a:gd name="connsiteY4" fmla="*/ 1831668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63776 w 3834659"/>
              <a:gd name="connsiteY4" fmla="*/ 1831668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3936 w 3834659"/>
              <a:gd name="connsiteY4" fmla="*/ 1831668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73936 w 3834659"/>
              <a:gd name="connsiteY4" fmla="*/ 1831668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87267"/>
              <a:gd name="connsiteX1" fmla="*/ 3834659 w 3834659"/>
              <a:gd name="connsiteY1" fmla="*/ 0 h 2187267"/>
              <a:gd name="connsiteX2" fmla="*/ 3834659 w 3834659"/>
              <a:gd name="connsiteY2" fmla="*/ 2185704 h 2187267"/>
              <a:gd name="connsiteX3" fmla="*/ 680708 w 3834659"/>
              <a:gd name="connsiteY3" fmla="*/ 2187267 h 2187267"/>
              <a:gd name="connsiteX4" fmla="*/ 663776 w 3834659"/>
              <a:gd name="connsiteY4" fmla="*/ 1818122 h 2187267"/>
              <a:gd name="connsiteX5" fmla="*/ 492244 w 3834659"/>
              <a:gd name="connsiteY5" fmla="*/ 1772530 h 2187267"/>
              <a:gd name="connsiteX6" fmla="*/ 0 w 3834659"/>
              <a:gd name="connsiteY6" fmla="*/ 1774094 h 2187267"/>
              <a:gd name="connsiteX7" fmla="*/ 1186 w 3834659"/>
              <a:gd name="connsiteY7" fmla="*/ 0 h 2187267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684094 w 3834659"/>
              <a:gd name="connsiteY3" fmla="*/ 2190653 h 2190653"/>
              <a:gd name="connsiteX4" fmla="*/ 663776 w 3834659"/>
              <a:gd name="connsiteY4" fmla="*/ 1818122 h 2190653"/>
              <a:gd name="connsiteX5" fmla="*/ 492244 w 3834659"/>
              <a:gd name="connsiteY5" fmla="*/ 1772530 h 2190653"/>
              <a:gd name="connsiteX6" fmla="*/ 0 w 3834659"/>
              <a:gd name="connsiteY6" fmla="*/ 1774094 h 2190653"/>
              <a:gd name="connsiteX7" fmla="*/ 1186 w 3834659"/>
              <a:gd name="connsiteY7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684094 w 3834659"/>
              <a:gd name="connsiteY3" fmla="*/ 2190653 h 2190653"/>
              <a:gd name="connsiteX4" fmla="*/ 663776 w 3834659"/>
              <a:gd name="connsiteY4" fmla="*/ 1818122 h 2190653"/>
              <a:gd name="connsiteX5" fmla="*/ 492244 w 3834659"/>
              <a:gd name="connsiteY5" fmla="*/ 1772530 h 2190653"/>
              <a:gd name="connsiteX6" fmla="*/ 0 w 3834659"/>
              <a:gd name="connsiteY6" fmla="*/ 1774094 h 2190653"/>
              <a:gd name="connsiteX7" fmla="*/ 1186 w 3834659"/>
              <a:gd name="connsiteY7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2634781 w 3834659"/>
              <a:gd name="connsiteY3" fmla="*/ 2183880 h 2190653"/>
              <a:gd name="connsiteX4" fmla="*/ 684094 w 3834659"/>
              <a:gd name="connsiteY4" fmla="*/ 2190653 h 2190653"/>
              <a:gd name="connsiteX5" fmla="*/ 663776 w 3834659"/>
              <a:gd name="connsiteY5" fmla="*/ 1818122 h 2190653"/>
              <a:gd name="connsiteX6" fmla="*/ 492244 w 3834659"/>
              <a:gd name="connsiteY6" fmla="*/ 1772530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3200345 w 3834659"/>
              <a:gd name="connsiteY3" fmla="*/ 2180494 h 2190653"/>
              <a:gd name="connsiteX4" fmla="*/ 263478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492244 w 3834659"/>
              <a:gd name="connsiteY7" fmla="*/ 1772530 h 2190653"/>
              <a:gd name="connsiteX8" fmla="*/ 0 w 3834659"/>
              <a:gd name="connsiteY8" fmla="*/ 1774094 h 2190653"/>
              <a:gd name="connsiteX9" fmla="*/ 1186 w 3834659"/>
              <a:gd name="connsiteY9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3545779 w 3834659"/>
              <a:gd name="connsiteY3" fmla="*/ 2183880 h 2190653"/>
              <a:gd name="connsiteX4" fmla="*/ 3200345 w 3834659"/>
              <a:gd name="connsiteY4" fmla="*/ 2180494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3545779 w 3834659"/>
              <a:gd name="connsiteY3" fmla="*/ 2183880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4659 w 3834659"/>
              <a:gd name="connsiteY2" fmla="*/ 2185704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3478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827818 w 3834659"/>
              <a:gd name="connsiteY3" fmla="*/ 1984067 h 2190653"/>
              <a:gd name="connsiteX4" fmla="*/ 2644942 w 3834659"/>
              <a:gd name="connsiteY4" fmla="*/ 2014547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932803 w 3834659"/>
              <a:gd name="connsiteY3" fmla="*/ 1984067 h 2190653"/>
              <a:gd name="connsiteX4" fmla="*/ 2644942 w 3834659"/>
              <a:gd name="connsiteY4" fmla="*/ 2014547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932803 w 3834659"/>
              <a:gd name="connsiteY3" fmla="*/ 1984067 h 2190653"/>
              <a:gd name="connsiteX4" fmla="*/ 2644942 w 3834659"/>
              <a:gd name="connsiteY4" fmla="*/ 2014547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44942 w 3834659"/>
              <a:gd name="connsiteY4" fmla="*/ 2014547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95741 w 3834659"/>
              <a:gd name="connsiteY4" fmla="*/ 199761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95741 w 3834659"/>
              <a:gd name="connsiteY4" fmla="*/ 199761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58489 w 3834659"/>
              <a:gd name="connsiteY4" fmla="*/ 200777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58489 w 3834659"/>
              <a:gd name="connsiteY4" fmla="*/ 200777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58489 w 3834659"/>
              <a:gd name="connsiteY4" fmla="*/ 200777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119067 w 3834659"/>
              <a:gd name="connsiteY3" fmla="*/ 1984067 h 2190653"/>
              <a:gd name="connsiteX4" fmla="*/ 2658489 w 3834659"/>
              <a:gd name="connsiteY4" fmla="*/ 200777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3413702 w 3834659"/>
              <a:gd name="connsiteY3" fmla="*/ 1984067 h 2190653"/>
              <a:gd name="connsiteX4" fmla="*/ 2658489 w 3834659"/>
              <a:gd name="connsiteY4" fmla="*/ 2007773 h 2190653"/>
              <a:gd name="connsiteX5" fmla="*/ 2624621 w 3834659"/>
              <a:gd name="connsiteY5" fmla="*/ 2183880 h 2190653"/>
              <a:gd name="connsiteX6" fmla="*/ 684094 w 3834659"/>
              <a:gd name="connsiteY6" fmla="*/ 2190653 h 2190653"/>
              <a:gd name="connsiteX7" fmla="*/ 663776 w 3834659"/>
              <a:gd name="connsiteY7" fmla="*/ 1818122 h 2190653"/>
              <a:gd name="connsiteX8" fmla="*/ 492244 w 3834659"/>
              <a:gd name="connsiteY8" fmla="*/ 1772530 h 2190653"/>
              <a:gd name="connsiteX9" fmla="*/ 0 w 3834659"/>
              <a:gd name="connsiteY9" fmla="*/ 1774094 h 2190653"/>
              <a:gd name="connsiteX10" fmla="*/ 1186 w 3834659"/>
              <a:gd name="connsiteY10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658489 w 3834659"/>
              <a:gd name="connsiteY3" fmla="*/ 200777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492244 w 3834659"/>
              <a:gd name="connsiteY7" fmla="*/ 1772530 h 2190653"/>
              <a:gd name="connsiteX8" fmla="*/ 0 w 3834659"/>
              <a:gd name="connsiteY8" fmla="*/ 1774094 h 2190653"/>
              <a:gd name="connsiteX9" fmla="*/ 1186 w 3834659"/>
              <a:gd name="connsiteY9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492244 w 3834659"/>
              <a:gd name="connsiteY7" fmla="*/ 1772530 h 2190653"/>
              <a:gd name="connsiteX8" fmla="*/ 0 w 3834659"/>
              <a:gd name="connsiteY8" fmla="*/ 1774094 h 2190653"/>
              <a:gd name="connsiteX9" fmla="*/ 1186 w 3834659"/>
              <a:gd name="connsiteY9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63776 w 3834659"/>
              <a:gd name="connsiteY6" fmla="*/ 1818122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79102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40070 w 3834659"/>
              <a:gd name="connsiteY6" fmla="*/ 1811349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36684 w 3834659"/>
              <a:gd name="connsiteY6" fmla="*/ 1787643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90653"/>
              <a:gd name="connsiteX1" fmla="*/ 3834659 w 3834659"/>
              <a:gd name="connsiteY1" fmla="*/ 0 h 2190653"/>
              <a:gd name="connsiteX2" fmla="*/ 3831273 w 3834659"/>
              <a:gd name="connsiteY2" fmla="*/ 1989277 h 2190653"/>
              <a:gd name="connsiteX3" fmla="*/ 2722835 w 3834659"/>
              <a:gd name="connsiteY3" fmla="*/ 1987453 h 2190653"/>
              <a:gd name="connsiteX4" fmla="*/ 2624621 w 3834659"/>
              <a:gd name="connsiteY4" fmla="*/ 2183880 h 2190653"/>
              <a:gd name="connsiteX5" fmla="*/ 684094 w 3834659"/>
              <a:gd name="connsiteY5" fmla="*/ 2190653 h 2190653"/>
              <a:gd name="connsiteX6" fmla="*/ 655734 w 3834659"/>
              <a:gd name="connsiteY6" fmla="*/ 1809868 h 2190653"/>
              <a:gd name="connsiteX7" fmla="*/ 0 w 3834659"/>
              <a:gd name="connsiteY7" fmla="*/ 1774094 h 2190653"/>
              <a:gd name="connsiteX8" fmla="*/ 1186 w 3834659"/>
              <a:gd name="connsiteY8" fmla="*/ 0 h 2190653"/>
              <a:gd name="connsiteX0" fmla="*/ 1186 w 3834659"/>
              <a:gd name="connsiteY0" fmla="*/ 0 h 2187478"/>
              <a:gd name="connsiteX1" fmla="*/ 3834659 w 3834659"/>
              <a:gd name="connsiteY1" fmla="*/ 0 h 2187478"/>
              <a:gd name="connsiteX2" fmla="*/ 3831273 w 3834659"/>
              <a:gd name="connsiteY2" fmla="*/ 1989277 h 2187478"/>
              <a:gd name="connsiteX3" fmla="*/ 2722835 w 3834659"/>
              <a:gd name="connsiteY3" fmla="*/ 1987453 h 2187478"/>
              <a:gd name="connsiteX4" fmla="*/ 2624621 w 3834659"/>
              <a:gd name="connsiteY4" fmla="*/ 2183880 h 2187478"/>
              <a:gd name="connsiteX5" fmla="*/ 671394 w 3834659"/>
              <a:gd name="connsiteY5" fmla="*/ 2187478 h 2187478"/>
              <a:gd name="connsiteX6" fmla="*/ 655734 w 3834659"/>
              <a:gd name="connsiteY6" fmla="*/ 1809868 h 2187478"/>
              <a:gd name="connsiteX7" fmla="*/ 0 w 3834659"/>
              <a:gd name="connsiteY7" fmla="*/ 1774094 h 2187478"/>
              <a:gd name="connsiteX8" fmla="*/ 1186 w 3834659"/>
              <a:gd name="connsiteY8" fmla="*/ 0 h 2187478"/>
              <a:gd name="connsiteX0" fmla="*/ 1186 w 3834659"/>
              <a:gd name="connsiteY0" fmla="*/ 0 h 2187478"/>
              <a:gd name="connsiteX1" fmla="*/ 3834659 w 3834659"/>
              <a:gd name="connsiteY1" fmla="*/ 0 h 2187478"/>
              <a:gd name="connsiteX2" fmla="*/ 3831273 w 3834659"/>
              <a:gd name="connsiteY2" fmla="*/ 1989277 h 2187478"/>
              <a:gd name="connsiteX3" fmla="*/ 2722835 w 3834659"/>
              <a:gd name="connsiteY3" fmla="*/ 1987453 h 2187478"/>
              <a:gd name="connsiteX4" fmla="*/ 2624621 w 3834659"/>
              <a:gd name="connsiteY4" fmla="*/ 2183880 h 2187478"/>
              <a:gd name="connsiteX5" fmla="*/ 671394 w 3834659"/>
              <a:gd name="connsiteY5" fmla="*/ 2187478 h 2187478"/>
              <a:gd name="connsiteX6" fmla="*/ 655734 w 3834659"/>
              <a:gd name="connsiteY6" fmla="*/ 1809868 h 2187478"/>
              <a:gd name="connsiteX7" fmla="*/ 0 w 3834659"/>
              <a:gd name="connsiteY7" fmla="*/ 1774094 h 2187478"/>
              <a:gd name="connsiteX8" fmla="*/ 1186 w 3834659"/>
              <a:gd name="connsiteY8" fmla="*/ 0 h 2187478"/>
              <a:gd name="connsiteX0" fmla="*/ 1186 w 3834659"/>
              <a:gd name="connsiteY0" fmla="*/ 0 h 2187478"/>
              <a:gd name="connsiteX1" fmla="*/ 3834659 w 3834659"/>
              <a:gd name="connsiteY1" fmla="*/ 0 h 2187478"/>
              <a:gd name="connsiteX2" fmla="*/ 3831273 w 3834659"/>
              <a:gd name="connsiteY2" fmla="*/ 1989277 h 2187478"/>
              <a:gd name="connsiteX3" fmla="*/ 2722835 w 3834659"/>
              <a:gd name="connsiteY3" fmla="*/ 1987453 h 2187478"/>
              <a:gd name="connsiteX4" fmla="*/ 2624621 w 3834659"/>
              <a:gd name="connsiteY4" fmla="*/ 2183880 h 2187478"/>
              <a:gd name="connsiteX5" fmla="*/ 671394 w 3834659"/>
              <a:gd name="connsiteY5" fmla="*/ 2187478 h 2187478"/>
              <a:gd name="connsiteX6" fmla="*/ 658909 w 3834659"/>
              <a:gd name="connsiteY6" fmla="*/ 1797168 h 2187478"/>
              <a:gd name="connsiteX7" fmla="*/ 0 w 3834659"/>
              <a:gd name="connsiteY7" fmla="*/ 1774094 h 2187478"/>
              <a:gd name="connsiteX8" fmla="*/ 1186 w 3834659"/>
              <a:gd name="connsiteY8" fmla="*/ 0 h 2187478"/>
              <a:gd name="connsiteX0" fmla="*/ 1186 w 3834659"/>
              <a:gd name="connsiteY0" fmla="*/ 0 h 2187478"/>
              <a:gd name="connsiteX1" fmla="*/ 3834659 w 3834659"/>
              <a:gd name="connsiteY1" fmla="*/ 0 h 2187478"/>
              <a:gd name="connsiteX2" fmla="*/ 3831273 w 3834659"/>
              <a:gd name="connsiteY2" fmla="*/ 1989277 h 2187478"/>
              <a:gd name="connsiteX3" fmla="*/ 2722835 w 3834659"/>
              <a:gd name="connsiteY3" fmla="*/ 1987453 h 2187478"/>
              <a:gd name="connsiteX4" fmla="*/ 2624621 w 3834659"/>
              <a:gd name="connsiteY4" fmla="*/ 2183880 h 2187478"/>
              <a:gd name="connsiteX5" fmla="*/ 671394 w 3834659"/>
              <a:gd name="connsiteY5" fmla="*/ 2187478 h 2187478"/>
              <a:gd name="connsiteX6" fmla="*/ 646209 w 3834659"/>
              <a:gd name="connsiteY6" fmla="*/ 1809868 h 2187478"/>
              <a:gd name="connsiteX7" fmla="*/ 0 w 3834659"/>
              <a:gd name="connsiteY7" fmla="*/ 1774094 h 2187478"/>
              <a:gd name="connsiteX8" fmla="*/ 1186 w 3834659"/>
              <a:gd name="connsiteY8" fmla="*/ 0 h 2187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4659" h="2187478">
                <a:moveTo>
                  <a:pt x="1186" y="0"/>
                </a:moveTo>
                <a:lnTo>
                  <a:pt x="3834659" y="0"/>
                </a:lnTo>
                <a:cubicBezTo>
                  <a:pt x="3833530" y="663092"/>
                  <a:pt x="3832402" y="1326185"/>
                  <a:pt x="3831273" y="1989277"/>
                </a:cubicBezTo>
                <a:lnTo>
                  <a:pt x="2722835" y="1987453"/>
                </a:lnTo>
                <a:cubicBezTo>
                  <a:pt x="2591322" y="2020755"/>
                  <a:pt x="2626314" y="2096955"/>
                  <a:pt x="2624621" y="2183880"/>
                </a:cubicBezTo>
                <a:lnTo>
                  <a:pt x="671394" y="2187478"/>
                </a:lnTo>
                <a:cubicBezTo>
                  <a:pt x="669490" y="1928398"/>
                  <a:pt x="691433" y="1850190"/>
                  <a:pt x="646209" y="1809868"/>
                </a:cubicBezTo>
                <a:cubicBezTo>
                  <a:pt x="600985" y="1769546"/>
                  <a:pt x="424332" y="1775278"/>
                  <a:pt x="0" y="1774094"/>
                </a:cubicBezTo>
                <a:cubicBezTo>
                  <a:pt x="395" y="1182729"/>
                  <a:pt x="791" y="591365"/>
                  <a:pt x="1186" y="0"/>
                </a:cubicBezTo>
                <a:close/>
              </a:path>
            </a:pathLst>
          </a:custGeom>
          <a:solidFill>
            <a:srgbClr val="0D0D1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33" name="Picture Placeholder 4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998702" y="3703778"/>
            <a:ext cx="1543781" cy="2018099"/>
          </a:xfrm>
          <a:custGeom>
            <a:avLst/>
            <a:gdLst>
              <a:gd name="connsiteX0" fmla="*/ 0 w 1541504"/>
              <a:gd name="connsiteY0" fmla="*/ 0 h 2031707"/>
              <a:gd name="connsiteX1" fmla="*/ 1541504 w 1541504"/>
              <a:gd name="connsiteY1" fmla="*/ 0 h 2031707"/>
              <a:gd name="connsiteX2" fmla="*/ 1541504 w 1541504"/>
              <a:gd name="connsiteY2" fmla="*/ 2031707 h 2031707"/>
              <a:gd name="connsiteX3" fmla="*/ 0 w 1541504"/>
              <a:gd name="connsiteY3" fmla="*/ 2031707 h 2031707"/>
              <a:gd name="connsiteX4" fmla="*/ 0 w 1541504"/>
              <a:gd name="connsiteY4" fmla="*/ 0 h 2031707"/>
              <a:gd name="connsiteX0" fmla="*/ 0 w 1541504"/>
              <a:gd name="connsiteY0" fmla="*/ 0 h 2031707"/>
              <a:gd name="connsiteX1" fmla="*/ 1541504 w 1541504"/>
              <a:gd name="connsiteY1" fmla="*/ 0 h 2031707"/>
              <a:gd name="connsiteX2" fmla="*/ 1538686 w 1541504"/>
              <a:gd name="connsiteY2" fmla="*/ 428259 h 2031707"/>
              <a:gd name="connsiteX3" fmla="*/ 1541504 w 1541504"/>
              <a:gd name="connsiteY3" fmla="*/ 2031707 h 2031707"/>
              <a:gd name="connsiteX4" fmla="*/ 0 w 1541504"/>
              <a:gd name="connsiteY4" fmla="*/ 2031707 h 2031707"/>
              <a:gd name="connsiteX5" fmla="*/ 0 w 1541504"/>
              <a:gd name="connsiteY5" fmla="*/ 0 h 2031707"/>
              <a:gd name="connsiteX0" fmla="*/ 0 w 1543379"/>
              <a:gd name="connsiteY0" fmla="*/ 0 h 2031707"/>
              <a:gd name="connsiteX1" fmla="*/ 1541504 w 1543379"/>
              <a:gd name="connsiteY1" fmla="*/ 0 h 2031707"/>
              <a:gd name="connsiteX2" fmla="*/ 1543222 w 1543379"/>
              <a:gd name="connsiteY2" fmla="*/ 691331 h 2031707"/>
              <a:gd name="connsiteX3" fmla="*/ 1541504 w 1543379"/>
              <a:gd name="connsiteY3" fmla="*/ 2031707 h 2031707"/>
              <a:gd name="connsiteX4" fmla="*/ 0 w 1543379"/>
              <a:gd name="connsiteY4" fmla="*/ 2031707 h 2031707"/>
              <a:gd name="connsiteX5" fmla="*/ 0 w 1543379"/>
              <a:gd name="connsiteY5" fmla="*/ 0 h 2031707"/>
              <a:gd name="connsiteX0" fmla="*/ 0 w 1543379"/>
              <a:gd name="connsiteY0" fmla="*/ 0 h 2031707"/>
              <a:gd name="connsiteX1" fmla="*/ 1541504 w 1543379"/>
              <a:gd name="connsiteY1" fmla="*/ 0 h 2031707"/>
              <a:gd name="connsiteX2" fmla="*/ 1543222 w 1543379"/>
              <a:gd name="connsiteY2" fmla="*/ 691331 h 2031707"/>
              <a:gd name="connsiteX3" fmla="*/ 1355537 w 1543379"/>
              <a:gd name="connsiteY3" fmla="*/ 2018099 h 2031707"/>
              <a:gd name="connsiteX4" fmla="*/ 0 w 1543379"/>
              <a:gd name="connsiteY4" fmla="*/ 2031707 h 2031707"/>
              <a:gd name="connsiteX5" fmla="*/ 0 w 1543379"/>
              <a:gd name="connsiteY5" fmla="*/ 0 h 2031707"/>
              <a:gd name="connsiteX0" fmla="*/ 0 w 1544871"/>
              <a:gd name="connsiteY0" fmla="*/ 0 h 2031707"/>
              <a:gd name="connsiteX1" fmla="*/ 1541504 w 1544871"/>
              <a:gd name="connsiteY1" fmla="*/ 0 h 2031707"/>
              <a:gd name="connsiteX2" fmla="*/ 1543222 w 1544871"/>
              <a:gd name="connsiteY2" fmla="*/ 691331 h 2031707"/>
              <a:gd name="connsiteX3" fmla="*/ 1525079 w 1544871"/>
              <a:gd name="connsiteY3" fmla="*/ 927187 h 2031707"/>
              <a:gd name="connsiteX4" fmla="*/ 1355537 w 1544871"/>
              <a:gd name="connsiteY4" fmla="*/ 2018099 h 2031707"/>
              <a:gd name="connsiteX5" fmla="*/ 0 w 1544871"/>
              <a:gd name="connsiteY5" fmla="*/ 2031707 h 2031707"/>
              <a:gd name="connsiteX6" fmla="*/ 0 w 1544871"/>
              <a:gd name="connsiteY6" fmla="*/ 0 h 2031707"/>
              <a:gd name="connsiteX0" fmla="*/ 0 w 1543379"/>
              <a:gd name="connsiteY0" fmla="*/ 0 h 2031707"/>
              <a:gd name="connsiteX1" fmla="*/ 1541504 w 1543379"/>
              <a:gd name="connsiteY1" fmla="*/ 0 h 2031707"/>
              <a:gd name="connsiteX2" fmla="*/ 1543222 w 1543379"/>
              <a:gd name="connsiteY2" fmla="*/ 691331 h 2031707"/>
              <a:gd name="connsiteX3" fmla="*/ 1366326 w 1543379"/>
              <a:gd name="connsiteY3" fmla="*/ 782044 h 2031707"/>
              <a:gd name="connsiteX4" fmla="*/ 1355537 w 1543379"/>
              <a:gd name="connsiteY4" fmla="*/ 2018099 h 2031707"/>
              <a:gd name="connsiteX5" fmla="*/ 0 w 1543379"/>
              <a:gd name="connsiteY5" fmla="*/ 2031707 h 2031707"/>
              <a:gd name="connsiteX6" fmla="*/ 0 w 1543379"/>
              <a:gd name="connsiteY6" fmla="*/ 0 h 2031707"/>
              <a:gd name="connsiteX0" fmla="*/ 0 w 1543379"/>
              <a:gd name="connsiteY0" fmla="*/ 0 h 2031707"/>
              <a:gd name="connsiteX1" fmla="*/ 1541504 w 1543379"/>
              <a:gd name="connsiteY1" fmla="*/ 0 h 2031707"/>
              <a:gd name="connsiteX2" fmla="*/ 1543222 w 1543379"/>
              <a:gd name="connsiteY2" fmla="*/ 691331 h 2031707"/>
              <a:gd name="connsiteX3" fmla="*/ 1366326 w 1543379"/>
              <a:gd name="connsiteY3" fmla="*/ 782044 h 2031707"/>
              <a:gd name="connsiteX4" fmla="*/ 1355537 w 1543379"/>
              <a:gd name="connsiteY4" fmla="*/ 2018099 h 2031707"/>
              <a:gd name="connsiteX5" fmla="*/ 0 w 1543379"/>
              <a:gd name="connsiteY5" fmla="*/ 2031707 h 2031707"/>
              <a:gd name="connsiteX6" fmla="*/ 0 w 1543379"/>
              <a:gd name="connsiteY6" fmla="*/ 0 h 2031707"/>
              <a:gd name="connsiteX0" fmla="*/ 0 w 1543379"/>
              <a:gd name="connsiteY0" fmla="*/ 0 h 2031707"/>
              <a:gd name="connsiteX1" fmla="*/ 1541504 w 1543379"/>
              <a:gd name="connsiteY1" fmla="*/ 0 h 2031707"/>
              <a:gd name="connsiteX2" fmla="*/ 1543222 w 1543379"/>
              <a:gd name="connsiteY2" fmla="*/ 691331 h 2031707"/>
              <a:gd name="connsiteX3" fmla="*/ 1366326 w 1543379"/>
              <a:gd name="connsiteY3" fmla="*/ 782044 h 2031707"/>
              <a:gd name="connsiteX4" fmla="*/ 1355537 w 1543379"/>
              <a:gd name="connsiteY4" fmla="*/ 2018099 h 2031707"/>
              <a:gd name="connsiteX5" fmla="*/ 0 w 1543379"/>
              <a:gd name="connsiteY5" fmla="*/ 2031707 h 2031707"/>
              <a:gd name="connsiteX6" fmla="*/ 0 w 1543379"/>
              <a:gd name="connsiteY6" fmla="*/ 0 h 2031707"/>
              <a:gd name="connsiteX0" fmla="*/ 0 w 1543379"/>
              <a:gd name="connsiteY0" fmla="*/ 0 h 2018099"/>
              <a:gd name="connsiteX1" fmla="*/ 1541504 w 1543379"/>
              <a:gd name="connsiteY1" fmla="*/ 0 h 2018099"/>
              <a:gd name="connsiteX2" fmla="*/ 1543222 w 1543379"/>
              <a:gd name="connsiteY2" fmla="*/ 691331 h 2018099"/>
              <a:gd name="connsiteX3" fmla="*/ 1366326 w 1543379"/>
              <a:gd name="connsiteY3" fmla="*/ 782044 h 2018099"/>
              <a:gd name="connsiteX4" fmla="*/ 1355537 w 1543379"/>
              <a:gd name="connsiteY4" fmla="*/ 2018099 h 2018099"/>
              <a:gd name="connsiteX5" fmla="*/ 0 w 1543379"/>
              <a:gd name="connsiteY5" fmla="*/ 2017397 h 2018099"/>
              <a:gd name="connsiteX6" fmla="*/ 0 w 1543379"/>
              <a:gd name="connsiteY6" fmla="*/ 0 h 2018099"/>
              <a:gd name="connsiteX0" fmla="*/ 0 w 1543379"/>
              <a:gd name="connsiteY0" fmla="*/ 0 h 2018099"/>
              <a:gd name="connsiteX1" fmla="*/ 1541504 w 1543379"/>
              <a:gd name="connsiteY1" fmla="*/ 0 h 2018099"/>
              <a:gd name="connsiteX2" fmla="*/ 1543222 w 1543379"/>
              <a:gd name="connsiteY2" fmla="*/ 691331 h 2018099"/>
              <a:gd name="connsiteX3" fmla="*/ 1366326 w 1543379"/>
              <a:gd name="connsiteY3" fmla="*/ 782044 h 2018099"/>
              <a:gd name="connsiteX4" fmla="*/ 1355537 w 1543379"/>
              <a:gd name="connsiteY4" fmla="*/ 2018099 h 2018099"/>
              <a:gd name="connsiteX5" fmla="*/ 0 w 1543379"/>
              <a:gd name="connsiteY5" fmla="*/ 2017397 h 2018099"/>
              <a:gd name="connsiteX6" fmla="*/ 0 w 1543379"/>
              <a:gd name="connsiteY6" fmla="*/ 0 h 2018099"/>
              <a:gd name="connsiteX0" fmla="*/ 0 w 1543379"/>
              <a:gd name="connsiteY0" fmla="*/ 0 h 2018099"/>
              <a:gd name="connsiteX1" fmla="*/ 1541504 w 1543379"/>
              <a:gd name="connsiteY1" fmla="*/ 0 h 2018099"/>
              <a:gd name="connsiteX2" fmla="*/ 1543222 w 1543379"/>
              <a:gd name="connsiteY2" fmla="*/ 691331 h 2018099"/>
              <a:gd name="connsiteX3" fmla="*/ 1366326 w 1543379"/>
              <a:gd name="connsiteY3" fmla="*/ 782044 h 2018099"/>
              <a:gd name="connsiteX4" fmla="*/ 1355537 w 1543379"/>
              <a:gd name="connsiteY4" fmla="*/ 2018099 h 2018099"/>
              <a:gd name="connsiteX5" fmla="*/ 0 w 1543379"/>
              <a:gd name="connsiteY5" fmla="*/ 2017397 h 2018099"/>
              <a:gd name="connsiteX6" fmla="*/ 0 w 1543379"/>
              <a:gd name="connsiteY6" fmla="*/ 0 h 2018099"/>
              <a:gd name="connsiteX0" fmla="*/ 0 w 1543379"/>
              <a:gd name="connsiteY0" fmla="*/ 0 h 2018099"/>
              <a:gd name="connsiteX1" fmla="*/ 1541504 w 1543379"/>
              <a:gd name="connsiteY1" fmla="*/ 0 h 2018099"/>
              <a:gd name="connsiteX2" fmla="*/ 1543222 w 1543379"/>
              <a:gd name="connsiteY2" fmla="*/ 691331 h 2018099"/>
              <a:gd name="connsiteX3" fmla="*/ 1366326 w 1543379"/>
              <a:gd name="connsiteY3" fmla="*/ 782044 h 2018099"/>
              <a:gd name="connsiteX4" fmla="*/ 1355537 w 1543379"/>
              <a:gd name="connsiteY4" fmla="*/ 2018099 h 2018099"/>
              <a:gd name="connsiteX5" fmla="*/ 0 w 1543379"/>
              <a:gd name="connsiteY5" fmla="*/ 2017397 h 2018099"/>
              <a:gd name="connsiteX6" fmla="*/ 0 w 1543379"/>
              <a:gd name="connsiteY6" fmla="*/ 0 h 2018099"/>
              <a:gd name="connsiteX0" fmla="*/ 0 w 1543379"/>
              <a:gd name="connsiteY0" fmla="*/ 0 h 2018099"/>
              <a:gd name="connsiteX1" fmla="*/ 1541504 w 1543379"/>
              <a:gd name="connsiteY1" fmla="*/ 0 h 2018099"/>
              <a:gd name="connsiteX2" fmla="*/ 1543222 w 1543379"/>
              <a:gd name="connsiteY2" fmla="*/ 691331 h 2018099"/>
              <a:gd name="connsiteX3" fmla="*/ 1366326 w 1543379"/>
              <a:gd name="connsiteY3" fmla="*/ 782044 h 2018099"/>
              <a:gd name="connsiteX4" fmla="*/ 1355537 w 1543379"/>
              <a:gd name="connsiteY4" fmla="*/ 2018099 h 2018099"/>
              <a:gd name="connsiteX5" fmla="*/ 0 w 1543379"/>
              <a:gd name="connsiteY5" fmla="*/ 2017397 h 2018099"/>
              <a:gd name="connsiteX6" fmla="*/ 0 w 1543379"/>
              <a:gd name="connsiteY6" fmla="*/ 0 h 201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3379" h="2018099">
                <a:moveTo>
                  <a:pt x="0" y="0"/>
                </a:moveTo>
                <a:lnTo>
                  <a:pt x="1541504" y="0"/>
                </a:lnTo>
                <a:cubicBezTo>
                  <a:pt x="1540565" y="142753"/>
                  <a:pt x="1544161" y="548578"/>
                  <a:pt x="1543222" y="691331"/>
                </a:cubicBezTo>
                <a:cubicBezTo>
                  <a:pt x="1547640" y="688453"/>
                  <a:pt x="1408340" y="664663"/>
                  <a:pt x="1366326" y="782044"/>
                </a:cubicBezTo>
                <a:cubicBezTo>
                  <a:pt x="1360087" y="1010327"/>
                  <a:pt x="1360248" y="1525584"/>
                  <a:pt x="1355537" y="2018099"/>
                </a:cubicBezTo>
                <a:lnTo>
                  <a:pt x="0" y="2017397"/>
                </a:lnTo>
                <a:lnTo>
                  <a:pt x="0" y="0"/>
                </a:lnTo>
                <a:close/>
              </a:path>
            </a:pathLst>
          </a:custGeom>
          <a:solidFill>
            <a:srgbClr val="0D0D11"/>
          </a:solidFill>
          <a:ln>
            <a:noFill/>
          </a:ln>
        </p:spPr>
        <p:txBody>
          <a:bodyPr>
            <a:norm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07505668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or-Left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407058" y="-418322"/>
            <a:ext cx="8782587" cy="7278589"/>
            <a:chOff x="-407058" y="-418322"/>
            <a:chExt cx="8782587" cy="7278589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423" y="-372172"/>
              <a:ext cx="8759952" cy="659587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058" y="-418322"/>
              <a:ext cx="8479496" cy="7278589"/>
            </a:xfrm>
            <a:prstGeom prst="rect">
              <a:avLst/>
            </a:prstGeom>
          </p:spPr>
        </p:pic>
      </p:grpSp>
      <p:sp>
        <p:nvSpPr>
          <p:cNvPr id="12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-5282" y="0"/>
            <a:ext cx="12197281" cy="6858000"/>
          </a:xfrm>
          <a:custGeom>
            <a:avLst/>
            <a:gdLst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0 w 12192000"/>
              <a:gd name="connsiteY5" fmla="*/ 0 h 6858000"/>
              <a:gd name="connsiteX6" fmla="*/ 8469 w 12192000"/>
              <a:gd name="connsiteY6" fmla="*/ 0 h 6858000"/>
              <a:gd name="connsiteX7" fmla="*/ 8469 w 12192000"/>
              <a:gd name="connsiteY7" fmla="*/ 6327058 h 6858000"/>
              <a:gd name="connsiteX8" fmla="*/ 86387 w 12192000"/>
              <a:gd name="connsiteY8" fmla="*/ 6327058 h 6858000"/>
              <a:gd name="connsiteX9" fmla="*/ 5605593 w 12192000"/>
              <a:gd name="connsiteY9" fmla="*/ 6327058 h 6858000"/>
              <a:gd name="connsiteX10" fmla="*/ 5627789 w 12192000"/>
              <a:gd name="connsiteY10" fmla="*/ 6327058 h 6858000"/>
              <a:gd name="connsiteX11" fmla="*/ 5627789 w 12192000"/>
              <a:gd name="connsiteY11" fmla="*/ 6304861 h 6858000"/>
              <a:gd name="connsiteX12" fmla="*/ 6624691 w 12192000"/>
              <a:gd name="connsiteY12" fmla="*/ 5307959 h 6858000"/>
              <a:gd name="connsiteX13" fmla="*/ 6624691 w 12192000"/>
              <a:gd name="connsiteY13" fmla="*/ 5304461 h 6858000"/>
              <a:gd name="connsiteX14" fmla="*/ 7204770 w 12192000"/>
              <a:gd name="connsiteY14" fmla="*/ 4724382 h 6858000"/>
              <a:gd name="connsiteX15" fmla="*/ 7204770 w 12192000"/>
              <a:gd name="connsiteY15" fmla="*/ 4713142 h 6858000"/>
              <a:gd name="connsiteX16" fmla="*/ 7669322 w 12192000"/>
              <a:gd name="connsiteY16" fmla="*/ 4248590 h 6858000"/>
              <a:gd name="connsiteX17" fmla="*/ 7669322 w 12192000"/>
              <a:gd name="connsiteY17" fmla="*/ 3332585 h 6858000"/>
              <a:gd name="connsiteX18" fmla="*/ 8011212 w 12192000"/>
              <a:gd name="connsiteY18" fmla="*/ 2990695 h 6858000"/>
              <a:gd name="connsiteX19" fmla="*/ 8011212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0 w 12192000"/>
              <a:gd name="connsiteY22" fmla="*/ 685800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69322 w 12192000"/>
              <a:gd name="connsiteY17" fmla="*/ 4248590 h 6858000"/>
              <a:gd name="connsiteX18" fmla="*/ 7669322 w 12192000"/>
              <a:gd name="connsiteY18" fmla="*/ 3332585 h 6858000"/>
              <a:gd name="connsiteX19" fmla="*/ 8050845 w 12192000"/>
              <a:gd name="connsiteY19" fmla="*/ 3011332 h 6858000"/>
              <a:gd name="connsiteX20" fmla="*/ 8011212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69322 w 12192000"/>
              <a:gd name="connsiteY17" fmla="*/ 4248590 h 6858000"/>
              <a:gd name="connsiteX18" fmla="*/ 7686460 w 12192000"/>
              <a:gd name="connsiteY18" fmla="*/ 3382592 h 6858000"/>
              <a:gd name="connsiteX19" fmla="*/ 8050845 w 12192000"/>
              <a:gd name="connsiteY19" fmla="*/ 3011332 h 6858000"/>
              <a:gd name="connsiteX20" fmla="*/ 8011212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86460 w 12192000"/>
              <a:gd name="connsiteY17" fmla="*/ 4303868 h 6858000"/>
              <a:gd name="connsiteX18" fmla="*/ 7686460 w 12192000"/>
              <a:gd name="connsiteY18" fmla="*/ 3382592 h 6858000"/>
              <a:gd name="connsiteX19" fmla="*/ 8050845 w 12192000"/>
              <a:gd name="connsiteY19" fmla="*/ 3011332 h 6858000"/>
              <a:gd name="connsiteX20" fmla="*/ 8011212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198322 w 12192000"/>
              <a:gd name="connsiteY16" fmla="*/ 4406995 h 6858000"/>
              <a:gd name="connsiteX17" fmla="*/ 7686460 w 12192000"/>
              <a:gd name="connsiteY17" fmla="*/ 4303868 h 6858000"/>
              <a:gd name="connsiteX18" fmla="*/ 7686460 w 12192000"/>
              <a:gd name="connsiteY18" fmla="*/ 3382592 h 6858000"/>
              <a:gd name="connsiteX19" fmla="*/ 8050845 w 12192000"/>
              <a:gd name="connsiteY19" fmla="*/ 3011332 h 6858000"/>
              <a:gd name="connsiteX20" fmla="*/ 8011212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686460 w 12192000"/>
              <a:gd name="connsiteY16" fmla="*/ 4303868 h 6858000"/>
              <a:gd name="connsiteX17" fmla="*/ 7686460 w 12192000"/>
              <a:gd name="connsiteY17" fmla="*/ 3382592 h 6858000"/>
              <a:gd name="connsiteX18" fmla="*/ 8050845 w 12192000"/>
              <a:gd name="connsiteY18" fmla="*/ 3011332 h 6858000"/>
              <a:gd name="connsiteX19" fmla="*/ 8011212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0 w 12192000"/>
              <a:gd name="connsiteY22" fmla="*/ 6858000 h 6858000"/>
              <a:gd name="connsiteX23" fmla="*/ 0 w 12192000"/>
              <a:gd name="connsiteY23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686460 w 12192000"/>
              <a:gd name="connsiteY15" fmla="*/ 4303868 h 6858000"/>
              <a:gd name="connsiteX16" fmla="*/ 7686460 w 12192000"/>
              <a:gd name="connsiteY16" fmla="*/ 3382592 h 6858000"/>
              <a:gd name="connsiteX17" fmla="*/ 8050845 w 12192000"/>
              <a:gd name="connsiteY17" fmla="*/ 3011332 h 6858000"/>
              <a:gd name="connsiteX18" fmla="*/ 8011212 w 12192000"/>
              <a:gd name="connsiteY18" fmla="*/ 0 h 6858000"/>
              <a:gd name="connsiteX19" fmla="*/ 12192000 w 12192000"/>
              <a:gd name="connsiteY19" fmla="*/ 0 h 6858000"/>
              <a:gd name="connsiteX20" fmla="*/ 12192000 w 12192000"/>
              <a:gd name="connsiteY20" fmla="*/ 6858000 h 6858000"/>
              <a:gd name="connsiteX21" fmla="*/ 0 w 12192000"/>
              <a:gd name="connsiteY21" fmla="*/ 6858000 h 6858000"/>
              <a:gd name="connsiteX22" fmla="*/ 0 w 12192000"/>
              <a:gd name="connsiteY22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7686460 w 12192000"/>
              <a:gd name="connsiteY14" fmla="*/ 4303868 h 6858000"/>
              <a:gd name="connsiteX15" fmla="*/ 7686460 w 12192000"/>
              <a:gd name="connsiteY15" fmla="*/ 3382592 h 6858000"/>
              <a:gd name="connsiteX16" fmla="*/ 8050845 w 12192000"/>
              <a:gd name="connsiteY16" fmla="*/ 3011332 h 6858000"/>
              <a:gd name="connsiteX17" fmla="*/ 8011212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7686460 w 12192000"/>
              <a:gd name="connsiteY13" fmla="*/ 4303868 h 6858000"/>
              <a:gd name="connsiteX14" fmla="*/ 7686460 w 12192000"/>
              <a:gd name="connsiteY14" fmla="*/ 3382592 h 6858000"/>
              <a:gd name="connsiteX15" fmla="*/ 8050845 w 12192000"/>
              <a:gd name="connsiteY15" fmla="*/ 3011332 h 6858000"/>
              <a:gd name="connsiteX16" fmla="*/ 8011212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  <a:gd name="connsiteX20" fmla="*/ 0 w 12192000"/>
              <a:gd name="connsiteY20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7686460 w 12192000"/>
              <a:gd name="connsiteY12" fmla="*/ 4303868 h 6858000"/>
              <a:gd name="connsiteX13" fmla="*/ 7686460 w 12192000"/>
              <a:gd name="connsiteY13" fmla="*/ 3382592 h 6858000"/>
              <a:gd name="connsiteX14" fmla="*/ 8050845 w 12192000"/>
              <a:gd name="connsiteY14" fmla="*/ 3011332 h 6858000"/>
              <a:gd name="connsiteX15" fmla="*/ 8011212 w 12192000"/>
              <a:gd name="connsiteY15" fmla="*/ 0 h 6858000"/>
              <a:gd name="connsiteX16" fmla="*/ 12192000 w 12192000"/>
              <a:gd name="connsiteY16" fmla="*/ 0 h 6858000"/>
              <a:gd name="connsiteX17" fmla="*/ 12192000 w 12192000"/>
              <a:gd name="connsiteY17" fmla="*/ 6858000 h 6858000"/>
              <a:gd name="connsiteX18" fmla="*/ 0 w 12192000"/>
              <a:gd name="connsiteY18" fmla="*/ 6858000 h 6858000"/>
              <a:gd name="connsiteX19" fmla="*/ 0 w 12192000"/>
              <a:gd name="connsiteY19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27789 w 12192000"/>
              <a:gd name="connsiteY10" fmla="*/ 6327058 h 6858000"/>
              <a:gd name="connsiteX11" fmla="*/ 7686460 w 12192000"/>
              <a:gd name="connsiteY11" fmla="*/ 4303868 h 6858000"/>
              <a:gd name="connsiteX12" fmla="*/ 7686460 w 12192000"/>
              <a:gd name="connsiteY12" fmla="*/ 3382592 h 6858000"/>
              <a:gd name="connsiteX13" fmla="*/ 8050845 w 12192000"/>
              <a:gd name="connsiteY13" fmla="*/ 3011332 h 6858000"/>
              <a:gd name="connsiteX14" fmla="*/ 8011212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34665 w 12192000"/>
              <a:gd name="connsiteY10" fmla="*/ 6354558 h 6858000"/>
              <a:gd name="connsiteX11" fmla="*/ 7686460 w 12192000"/>
              <a:gd name="connsiteY11" fmla="*/ 4303868 h 6858000"/>
              <a:gd name="connsiteX12" fmla="*/ 7686460 w 12192000"/>
              <a:gd name="connsiteY12" fmla="*/ 3382592 h 6858000"/>
              <a:gd name="connsiteX13" fmla="*/ 8050845 w 12192000"/>
              <a:gd name="connsiteY13" fmla="*/ 3011332 h 6858000"/>
              <a:gd name="connsiteX14" fmla="*/ 8011212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34665 w 12192000"/>
              <a:gd name="connsiteY10" fmla="*/ 6354558 h 6858000"/>
              <a:gd name="connsiteX11" fmla="*/ 7686460 w 12192000"/>
              <a:gd name="connsiteY11" fmla="*/ 4303868 h 6858000"/>
              <a:gd name="connsiteX12" fmla="*/ 7686460 w 12192000"/>
              <a:gd name="connsiteY12" fmla="*/ 3382592 h 6858000"/>
              <a:gd name="connsiteX13" fmla="*/ 8050845 w 12192000"/>
              <a:gd name="connsiteY13" fmla="*/ 3011332 h 6858000"/>
              <a:gd name="connsiteX14" fmla="*/ 8052463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18" fmla="*/ 0 w 12192000"/>
              <a:gd name="connsiteY18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685800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34665 w 12192000"/>
              <a:gd name="connsiteY10" fmla="*/ 6354558 h 6858000"/>
              <a:gd name="connsiteX11" fmla="*/ 7686460 w 12192000"/>
              <a:gd name="connsiteY11" fmla="*/ 4303868 h 6858000"/>
              <a:gd name="connsiteX12" fmla="*/ 7686460 w 12192000"/>
              <a:gd name="connsiteY12" fmla="*/ 3382592 h 6858000"/>
              <a:gd name="connsiteX13" fmla="*/ 8050845 w 12192000"/>
              <a:gd name="connsiteY13" fmla="*/ 3011332 h 6858000"/>
              <a:gd name="connsiteX14" fmla="*/ 8052463 w 12192000"/>
              <a:gd name="connsiteY14" fmla="*/ 0 h 6858000"/>
              <a:gd name="connsiteX15" fmla="*/ 12192000 w 12192000"/>
              <a:gd name="connsiteY15" fmla="*/ 0 h 6858000"/>
              <a:gd name="connsiteX16" fmla="*/ 12192000 w 12192000"/>
              <a:gd name="connsiteY16" fmla="*/ 6858000 h 6858000"/>
              <a:gd name="connsiteX17" fmla="*/ 0 w 12192000"/>
              <a:gd name="connsiteY17" fmla="*/ 685800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6858000 h 6858000"/>
              <a:gd name="connsiteX7" fmla="*/ 8469 w 12192000"/>
              <a:gd name="connsiteY7" fmla="*/ 6327058 h 6858000"/>
              <a:gd name="connsiteX8" fmla="*/ 86387 w 12192000"/>
              <a:gd name="connsiteY8" fmla="*/ 6327058 h 6858000"/>
              <a:gd name="connsiteX9" fmla="*/ 5634665 w 12192000"/>
              <a:gd name="connsiteY9" fmla="*/ 6354558 h 6858000"/>
              <a:gd name="connsiteX10" fmla="*/ 7686460 w 12192000"/>
              <a:gd name="connsiteY10" fmla="*/ 4303868 h 6858000"/>
              <a:gd name="connsiteX11" fmla="*/ 7686460 w 12192000"/>
              <a:gd name="connsiteY11" fmla="*/ 3382592 h 6858000"/>
              <a:gd name="connsiteX12" fmla="*/ 8050845 w 12192000"/>
              <a:gd name="connsiteY12" fmla="*/ 3011332 h 6858000"/>
              <a:gd name="connsiteX13" fmla="*/ 8052463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6858000 h 6858000"/>
              <a:gd name="connsiteX7" fmla="*/ 8469 w 12192000"/>
              <a:gd name="connsiteY7" fmla="*/ 6327058 h 6858000"/>
              <a:gd name="connsiteX8" fmla="*/ 5634665 w 12192000"/>
              <a:gd name="connsiteY8" fmla="*/ 6354558 h 6858000"/>
              <a:gd name="connsiteX9" fmla="*/ 7686460 w 12192000"/>
              <a:gd name="connsiteY9" fmla="*/ 4303868 h 6858000"/>
              <a:gd name="connsiteX10" fmla="*/ 7686460 w 12192000"/>
              <a:gd name="connsiteY10" fmla="*/ 3382592 h 6858000"/>
              <a:gd name="connsiteX11" fmla="*/ 8050845 w 12192000"/>
              <a:gd name="connsiteY11" fmla="*/ 3011332 h 6858000"/>
              <a:gd name="connsiteX12" fmla="*/ 8052463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  <a:gd name="connsiteX0" fmla="*/ 14224 w 12197281"/>
              <a:gd name="connsiteY0" fmla="*/ 6518585 h 6858000"/>
              <a:gd name="connsiteX1" fmla="*/ 17654 w 12197281"/>
              <a:gd name="connsiteY1" fmla="*/ 6775406 h 6858000"/>
              <a:gd name="connsiteX2" fmla="*/ 1187223 w 12197281"/>
              <a:gd name="connsiteY2" fmla="*/ 6775406 h 6858000"/>
              <a:gd name="connsiteX3" fmla="*/ 1279576 w 12197281"/>
              <a:gd name="connsiteY3" fmla="*/ 6683053 h 6858000"/>
              <a:gd name="connsiteX4" fmla="*/ 1279576 w 12197281"/>
              <a:gd name="connsiteY4" fmla="*/ 6518585 h 6858000"/>
              <a:gd name="connsiteX5" fmla="*/ 14224 w 12197281"/>
              <a:gd name="connsiteY5" fmla="*/ 6518585 h 6858000"/>
              <a:gd name="connsiteX6" fmla="*/ 5281 w 12197281"/>
              <a:gd name="connsiteY6" fmla="*/ 6858000 h 6858000"/>
              <a:gd name="connsiteX7" fmla="*/ 0 w 12197281"/>
              <a:gd name="connsiteY7" fmla="*/ 6361433 h 6858000"/>
              <a:gd name="connsiteX8" fmla="*/ 5639946 w 12197281"/>
              <a:gd name="connsiteY8" fmla="*/ 6354558 h 6858000"/>
              <a:gd name="connsiteX9" fmla="*/ 7691741 w 12197281"/>
              <a:gd name="connsiteY9" fmla="*/ 4303868 h 6858000"/>
              <a:gd name="connsiteX10" fmla="*/ 7691741 w 12197281"/>
              <a:gd name="connsiteY10" fmla="*/ 3382592 h 6858000"/>
              <a:gd name="connsiteX11" fmla="*/ 8056126 w 12197281"/>
              <a:gd name="connsiteY11" fmla="*/ 3011332 h 6858000"/>
              <a:gd name="connsiteX12" fmla="*/ 8057744 w 12197281"/>
              <a:gd name="connsiteY12" fmla="*/ 0 h 6858000"/>
              <a:gd name="connsiteX13" fmla="*/ 12197281 w 12197281"/>
              <a:gd name="connsiteY13" fmla="*/ 0 h 6858000"/>
              <a:gd name="connsiteX14" fmla="*/ 12197281 w 12197281"/>
              <a:gd name="connsiteY14" fmla="*/ 6858000 h 6858000"/>
              <a:gd name="connsiteX15" fmla="*/ 5281 w 12197281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7281" h="6858000">
                <a:moveTo>
                  <a:pt x="14224" y="6518585"/>
                </a:moveTo>
                <a:cubicBezTo>
                  <a:pt x="15367" y="6604192"/>
                  <a:pt x="16511" y="6689799"/>
                  <a:pt x="17654" y="6775406"/>
                </a:cubicBezTo>
                <a:lnTo>
                  <a:pt x="1187223" y="6775406"/>
                </a:lnTo>
                <a:lnTo>
                  <a:pt x="1279576" y="6683053"/>
                </a:lnTo>
                <a:lnTo>
                  <a:pt x="1279576" y="6518585"/>
                </a:lnTo>
                <a:lnTo>
                  <a:pt x="14224" y="6518585"/>
                </a:lnTo>
                <a:close/>
                <a:moveTo>
                  <a:pt x="5281" y="6858000"/>
                </a:moveTo>
                <a:cubicBezTo>
                  <a:pt x="3521" y="6692478"/>
                  <a:pt x="1760" y="6526955"/>
                  <a:pt x="0" y="6361433"/>
                </a:cubicBezTo>
                <a:lnTo>
                  <a:pt x="5639946" y="6354558"/>
                </a:lnTo>
                <a:lnTo>
                  <a:pt x="7691741" y="4303868"/>
                </a:lnTo>
                <a:lnTo>
                  <a:pt x="7691741" y="3382592"/>
                </a:lnTo>
                <a:lnTo>
                  <a:pt x="8056126" y="3011332"/>
                </a:lnTo>
                <a:cubicBezTo>
                  <a:pt x="8056665" y="2007555"/>
                  <a:pt x="8057205" y="1003777"/>
                  <a:pt x="8057744" y="0"/>
                </a:cubicBezTo>
                <a:lnTo>
                  <a:pt x="12197281" y="0"/>
                </a:lnTo>
                <a:lnTo>
                  <a:pt x="12197281" y="6858000"/>
                </a:lnTo>
                <a:lnTo>
                  <a:pt x="5281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Drag image in place</a:t>
            </a:r>
          </a:p>
        </p:txBody>
      </p:sp>
      <p:sp>
        <p:nvSpPr>
          <p:cNvPr id="14" name="Title 9"/>
          <p:cNvSpPr>
            <a:spLocks noGrp="1"/>
          </p:cNvSpPr>
          <p:nvPr>
            <p:ph type="title"/>
          </p:nvPr>
        </p:nvSpPr>
        <p:spPr>
          <a:xfrm>
            <a:off x="501850" y="916650"/>
            <a:ext cx="6773423" cy="1001050"/>
          </a:xfrm>
        </p:spPr>
        <p:txBody>
          <a:bodyPr>
            <a:normAutofit/>
          </a:bodyPr>
          <a:lstStyle>
            <a:lvl1pPr>
              <a:defRPr sz="440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Next steps/Resources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501234" y="2022476"/>
            <a:ext cx="10851801" cy="4352925"/>
          </a:xfrm>
        </p:spPr>
        <p:txBody>
          <a:bodyPr/>
          <a:lstStyle>
            <a:lvl1pPr marL="292188" indent="-292188">
              <a:lnSpc>
                <a:spcPct val="80000"/>
              </a:lnSpc>
              <a:buFont typeface="Arial"/>
              <a:buChar char="•"/>
              <a:defRPr/>
            </a:lvl1pPr>
          </a:lstStyle>
          <a:p>
            <a:r>
              <a:rPr lang="en-US" sz="3201" dirty="0">
                <a:solidFill>
                  <a:schemeClr val="bg1"/>
                </a:solidFill>
              </a:rPr>
              <a:t>What to do</a:t>
            </a:r>
          </a:p>
          <a:p>
            <a:pPr marL="292100" indent="-292100">
              <a:lnSpc>
                <a:spcPct val="60000"/>
              </a:lnSpc>
              <a:buFont typeface="Arial"/>
              <a:buChar char="•"/>
            </a:pPr>
            <a:r>
              <a:rPr lang="en-US" sz="2201" dirty="0">
                <a:solidFill>
                  <a:schemeClr val="bg1"/>
                </a:solidFill>
              </a:rPr>
              <a:t>Monday</a:t>
            </a:r>
          </a:p>
          <a:p>
            <a:pPr marL="292100" indent="-292100">
              <a:lnSpc>
                <a:spcPct val="60000"/>
              </a:lnSpc>
              <a:buFont typeface="Arial"/>
              <a:buChar char="•"/>
            </a:pPr>
            <a:r>
              <a:rPr lang="en-US" sz="2201" dirty="0">
                <a:solidFill>
                  <a:schemeClr val="bg1"/>
                </a:solidFill>
              </a:rPr>
              <a:t>Three months</a:t>
            </a:r>
          </a:p>
          <a:p>
            <a:pPr marL="292100" indent="-292100">
              <a:lnSpc>
                <a:spcPct val="60000"/>
              </a:lnSpc>
              <a:buFont typeface="Arial"/>
              <a:buChar char="•"/>
            </a:pPr>
            <a:r>
              <a:rPr lang="en-US" sz="2201" dirty="0">
                <a:solidFill>
                  <a:schemeClr val="bg1"/>
                </a:solidFill>
              </a:rPr>
              <a:t>One year</a:t>
            </a:r>
          </a:p>
          <a:p>
            <a:r>
              <a:rPr lang="en-US" sz="3201" dirty="0">
                <a:solidFill>
                  <a:schemeClr val="bg1"/>
                </a:solidFill>
              </a:rPr>
              <a:t>Resources available</a:t>
            </a:r>
          </a:p>
          <a:p>
            <a:pPr marL="292100" indent="-292100">
              <a:lnSpc>
                <a:spcPct val="60000"/>
              </a:lnSpc>
              <a:buFont typeface="Arial"/>
              <a:buChar char="•"/>
            </a:pPr>
            <a:r>
              <a:rPr lang="en-US" sz="2201" dirty="0">
                <a:solidFill>
                  <a:schemeClr val="bg1"/>
                </a:solidFill>
              </a:rPr>
              <a:t>Templates</a:t>
            </a:r>
          </a:p>
          <a:p>
            <a:pPr marL="292100" indent="-292100">
              <a:lnSpc>
                <a:spcPct val="60000"/>
              </a:lnSpc>
              <a:buFont typeface="Arial"/>
              <a:buChar char="•"/>
            </a:pPr>
            <a:r>
              <a:rPr lang="en-US" sz="2201" dirty="0">
                <a:solidFill>
                  <a:schemeClr val="bg1"/>
                </a:solidFill>
              </a:rPr>
              <a:t>Guides</a:t>
            </a:r>
          </a:p>
          <a:p>
            <a:pPr marL="292100" indent="-292100">
              <a:lnSpc>
                <a:spcPct val="60000"/>
              </a:lnSpc>
              <a:buFont typeface="Arial"/>
              <a:buChar char="•"/>
            </a:pPr>
            <a:r>
              <a:rPr lang="en-US" sz="2201" dirty="0">
                <a:solidFill>
                  <a:schemeClr val="bg1"/>
                </a:solidFill>
              </a:rPr>
              <a:t>Etc.</a:t>
            </a:r>
          </a:p>
          <a:p>
            <a:pPr marL="292100" indent="-292100">
              <a:lnSpc>
                <a:spcPct val="80000"/>
              </a:lnSpc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8" y="242114"/>
            <a:ext cx="1501673" cy="4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95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—Boilerplate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0414" y="-1099946"/>
            <a:ext cx="7956042" cy="6443472"/>
            <a:chOff x="-731838" y="-1114234"/>
            <a:chExt cx="7956042" cy="6443472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31838" y="-1006728"/>
              <a:ext cx="7844278" cy="63073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0388" y="-1114234"/>
              <a:ext cx="7784592" cy="6443472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464" y="-1330"/>
            <a:ext cx="3911744" cy="1661852"/>
          </a:xfrm>
          <a:prstGeom prst="rect">
            <a:avLst/>
          </a:prstGeom>
        </p:spPr>
      </p:pic>
      <p:sp>
        <p:nvSpPr>
          <p:cNvPr id="20" name="Picture Placeholder 19"/>
          <p:cNvSpPr>
            <a:spLocks noGrp="1"/>
          </p:cNvSpPr>
          <p:nvPr>
            <p:ph type="pic" sz="quarter" idx="17" hasCustomPrompt="1"/>
          </p:nvPr>
        </p:nvSpPr>
        <p:spPr>
          <a:xfrm>
            <a:off x="-1257" y="-11113"/>
            <a:ext cx="12193257" cy="6869113"/>
          </a:xfrm>
          <a:custGeom>
            <a:avLst/>
            <a:gdLst>
              <a:gd name="connsiteX0" fmla="*/ 6611696 w 12182475"/>
              <a:gd name="connsiteY0" fmla="*/ 0 h 6869113"/>
              <a:gd name="connsiteX1" fmla="*/ 12182475 w 12182475"/>
              <a:gd name="connsiteY1" fmla="*/ 0 h 6869113"/>
              <a:gd name="connsiteX2" fmla="*/ 12182475 w 12182475"/>
              <a:gd name="connsiteY2" fmla="*/ 6869113 h 6869113"/>
              <a:gd name="connsiteX3" fmla="*/ 0 w 12182475"/>
              <a:gd name="connsiteY3" fmla="*/ 6869113 h 6869113"/>
              <a:gd name="connsiteX4" fmla="*/ 0 w 12182475"/>
              <a:gd name="connsiteY4" fmla="*/ 6573305 h 6869113"/>
              <a:gd name="connsiteX5" fmla="*/ 2848 w 12182475"/>
              <a:gd name="connsiteY5" fmla="*/ 6786519 h 6869113"/>
              <a:gd name="connsiteX6" fmla="*/ 1172417 w 12182475"/>
              <a:gd name="connsiteY6" fmla="*/ 6786519 h 6869113"/>
              <a:gd name="connsiteX7" fmla="*/ 1264770 w 12182475"/>
              <a:gd name="connsiteY7" fmla="*/ 6694166 h 6869113"/>
              <a:gd name="connsiteX8" fmla="*/ 1264770 w 12182475"/>
              <a:gd name="connsiteY8" fmla="*/ 6529698 h 6869113"/>
              <a:gd name="connsiteX9" fmla="*/ 0 w 12182475"/>
              <a:gd name="connsiteY9" fmla="*/ 6529698 h 6869113"/>
              <a:gd name="connsiteX10" fmla="*/ 0 w 12182475"/>
              <a:gd name="connsiteY10" fmla="*/ 4352422 h 6869113"/>
              <a:gd name="connsiteX11" fmla="*/ 4403677 w 12182475"/>
              <a:gd name="connsiteY11" fmla="*/ 4352422 h 6869113"/>
              <a:gd name="connsiteX12" fmla="*/ 6298680 w 12182475"/>
              <a:gd name="connsiteY12" fmla="*/ 2457419 h 6869113"/>
              <a:gd name="connsiteX13" fmla="*/ 6298680 w 12182475"/>
              <a:gd name="connsiteY13" fmla="*/ 1669398 h 6869113"/>
              <a:gd name="connsiteX14" fmla="*/ 6611696 w 12182475"/>
              <a:gd name="connsiteY14" fmla="*/ 1356383 h 6869113"/>
              <a:gd name="connsiteX0" fmla="*/ 6611696 w 12182475"/>
              <a:gd name="connsiteY0" fmla="*/ 0 h 6869113"/>
              <a:gd name="connsiteX1" fmla="*/ 12182475 w 12182475"/>
              <a:gd name="connsiteY1" fmla="*/ 0 h 6869113"/>
              <a:gd name="connsiteX2" fmla="*/ 12182475 w 12182475"/>
              <a:gd name="connsiteY2" fmla="*/ 6869113 h 6869113"/>
              <a:gd name="connsiteX3" fmla="*/ 0 w 12182475"/>
              <a:gd name="connsiteY3" fmla="*/ 6869113 h 6869113"/>
              <a:gd name="connsiteX4" fmla="*/ 0 w 12182475"/>
              <a:gd name="connsiteY4" fmla="*/ 6573305 h 6869113"/>
              <a:gd name="connsiteX5" fmla="*/ 2848 w 12182475"/>
              <a:gd name="connsiteY5" fmla="*/ 6786519 h 6869113"/>
              <a:gd name="connsiteX6" fmla="*/ 1172417 w 12182475"/>
              <a:gd name="connsiteY6" fmla="*/ 6786519 h 6869113"/>
              <a:gd name="connsiteX7" fmla="*/ 1264770 w 12182475"/>
              <a:gd name="connsiteY7" fmla="*/ 6694166 h 6869113"/>
              <a:gd name="connsiteX8" fmla="*/ 1264770 w 12182475"/>
              <a:gd name="connsiteY8" fmla="*/ 6529698 h 6869113"/>
              <a:gd name="connsiteX9" fmla="*/ 0 w 12182475"/>
              <a:gd name="connsiteY9" fmla="*/ 6529698 h 6869113"/>
              <a:gd name="connsiteX10" fmla="*/ 0 w 12182475"/>
              <a:gd name="connsiteY10" fmla="*/ 4352422 h 6869113"/>
              <a:gd name="connsiteX11" fmla="*/ 4403677 w 12182475"/>
              <a:gd name="connsiteY11" fmla="*/ 4352422 h 6869113"/>
              <a:gd name="connsiteX12" fmla="*/ 6339931 w 12182475"/>
              <a:gd name="connsiteY12" fmla="*/ 2443669 h 6869113"/>
              <a:gd name="connsiteX13" fmla="*/ 6298680 w 12182475"/>
              <a:gd name="connsiteY13" fmla="*/ 1669398 h 6869113"/>
              <a:gd name="connsiteX14" fmla="*/ 6611696 w 12182475"/>
              <a:gd name="connsiteY14" fmla="*/ 1356383 h 6869113"/>
              <a:gd name="connsiteX15" fmla="*/ 6611696 w 12182475"/>
              <a:gd name="connsiteY15" fmla="*/ 0 h 6869113"/>
              <a:gd name="connsiteX0" fmla="*/ 6611696 w 12182475"/>
              <a:gd name="connsiteY0" fmla="*/ 0 h 6869113"/>
              <a:gd name="connsiteX1" fmla="*/ 12182475 w 12182475"/>
              <a:gd name="connsiteY1" fmla="*/ 0 h 6869113"/>
              <a:gd name="connsiteX2" fmla="*/ 12182475 w 12182475"/>
              <a:gd name="connsiteY2" fmla="*/ 6869113 h 6869113"/>
              <a:gd name="connsiteX3" fmla="*/ 0 w 12182475"/>
              <a:gd name="connsiteY3" fmla="*/ 6869113 h 6869113"/>
              <a:gd name="connsiteX4" fmla="*/ 0 w 12182475"/>
              <a:gd name="connsiteY4" fmla="*/ 6573305 h 6869113"/>
              <a:gd name="connsiteX5" fmla="*/ 2848 w 12182475"/>
              <a:gd name="connsiteY5" fmla="*/ 6786519 h 6869113"/>
              <a:gd name="connsiteX6" fmla="*/ 1172417 w 12182475"/>
              <a:gd name="connsiteY6" fmla="*/ 6786519 h 6869113"/>
              <a:gd name="connsiteX7" fmla="*/ 1264770 w 12182475"/>
              <a:gd name="connsiteY7" fmla="*/ 6694166 h 6869113"/>
              <a:gd name="connsiteX8" fmla="*/ 1264770 w 12182475"/>
              <a:gd name="connsiteY8" fmla="*/ 6529698 h 6869113"/>
              <a:gd name="connsiteX9" fmla="*/ 0 w 12182475"/>
              <a:gd name="connsiteY9" fmla="*/ 6529698 h 6869113"/>
              <a:gd name="connsiteX10" fmla="*/ 0 w 12182475"/>
              <a:gd name="connsiteY10" fmla="*/ 4352422 h 6869113"/>
              <a:gd name="connsiteX11" fmla="*/ 4403677 w 12182475"/>
              <a:gd name="connsiteY11" fmla="*/ 4352422 h 6869113"/>
              <a:gd name="connsiteX12" fmla="*/ 6339931 w 12182475"/>
              <a:gd name="connsiteY12" fmla="*/ 2443669 h 6869113"/>
              <a:gd name="connsiteX13" fmla="*/ 6326181 w 12182475"/>
              <a:gd name="connsiteY13" fmla="*/ 1690023 h 6869113"/>
              <a:gd name="connsiteX14" fmla="*/ 6611696 w 12182475"/>
              <a:gd name="connsiteY14" fmla="*/ 1356383 h 6869113"/>
              <a:gd name="connsiteX15" fmla="*/ 6611696 w 12182475"/>
              <a:gd name="connsiteY15" fmla="*/ 0 h 6869113"/>
              <a:gd name="connsiteX0" fmla="*/ 6611696 w 12182475"/>
              <a:gd name="connsiteY0" fmla="*/ 0 h 6869113"/>
              <a:gd name="connsiteX1" fmla="*/ 12182475 w 12182475"/>
              <a:gd name="connsiteY1" fmla="*/ 0 h 6869113"/>
              <a:gd name="connsiteX2" fmla="*/ 12182475 w 12182475"/>
              <a:gd name="connsiteY2" fmla="*/ 6869113 h 6869113"/>
              <a:gd name="connsiteX3" fmla="*/ 0 w 12182475"/>
              <a:gd name="connsiteY3" fmla="*/ 6869113 h 6869113"/>
              <a:gd name="connsiteX4" fmla="*/ 0 w 12182475"/>
              <a:gd name="connsiteY4" fmla="*/ 6573305 h 6869113"/>
              <a:gd name="connsiteX5" fmla="*/ 2848 w 12182475"/>
              <a:gd name="connsiteY5" fmla="*/ 6786519 h 6869113"/>
              <a:gd name="connsiteX6" fmla="*/ 1172417 w 12182475"/>
              <a:gd name="connsiteY6" fmla="*/ 6786519 h 6869113"/>
              <a:gd name="connsiteX7" fmla="*/ 1264770 w 12182475"/>
              <a:gd name="connsiteY7" fmla="*/ 6694166 h 6869113"/>
              <a:gd name="connsiteX8" fmla="*/ 1264770 w 12182475"/>
              <a:gd name="connsiteY8" fmla="*/ 6529698 h 6869113"/>
              <a:gd name="connsiteX9" fmla="*/ 0 w 12182475"/>
              <a:gd name="connsiteY9" fmla="*/ 6529698 h 6869113"/>
              <a:gd name="connsiteX10" fmla="*/ 0 w 12182475"/>
              <a:gd name="connsiteY10" fmla="*/ 4352422 h 6869113"/>
              <a:gd name="connsiteX11" fmla="*/ 4403677 w 12182475"/>
              <a:gd name="connsiteY11" fmla="*/ 4352422 h 6869113"/>
              <a:gd name="connsiteX12" fmla="*/ 6339931 w 12182475"/>
              <a:gd name="connsiteY12" fmla="*/ 2443669 h 6869113"/>
              <a:gd name="connsiteX13" fmla="*/ 6326181 w 12182475"/>
              <a:gd name="connsiteY13" fmla="*/ 1690023 h 6869113"/>
              <a:gd name="connsiteX14" fmla="*/ 6646072 w 12182475"/>
              <a:gd name="connsiteY14" fmla="*/ 1370133 h 6869113"/>
              <a:gd name="connsiteX15" fmla="*/ 6611696 w 12182475"/>
              <a:gd name="connsiteY15" fmla="*/ 0 h 6869113"/>
              <a:gd name="connsiteX0" fmla="*/ 6639197 w 12182475"/>
              <a:gd name="connsiteY0" fmla="*/ 0 h 6869113"/>
              <a:gd name="connsiteX1" fmla="*/ 12182475 w 12182475"/>
              <a:gd name="connsiteY1" fmla="*/ 0 h 6869113"/>
              <a:gd name="connsiteX2" fmla="*/ 12182475 w 12182475"/>
              <a:gd name="connsiteY2" fmla="*/ 6869113 h 6869113"/>
              <a:gd name="connsiteX3" fmla="*/ 0 w 12182475"/>
              <a:gd name="connsiteY3" fmla="*/ 6869113 h 6869113"/>
              <a:gd name="connsiteX4" fmla="*/ 0 w 12182475"/>
              <a:gd name="connsiteY4" fmla="*/ 6573305 h 6869113"/>
              <a:gd name="connsiteX5" fmla="*/ 2848 w 12182475"/>
              <a:gd name="connsiteY5" fmla="*/ 6786519 h 6869113"/>
              <a:gd name="connsiteX6" fmla="*/ 1172417 w 12182475"/>
              <a:gd name="connsiteY6" fmla="*/ 6786519 h 6869113"/>
              <a:gd name="connsiteX7" fmla="*/ 1264770 w 12182475"/>
              <a:gd name="connsiteY7" fmla="*/ 6694166 h 6869113"/>
              <a:gd name="connsiteX8" fmla="*/ 1264770 w 12182475"/>
              <a:gd name="connsiteY8" fmla="*/ 6529698 h 6869113"/>
              <a:gd name="connsiteX9" fmla="*/ 0 w 12182475"/>
              <a:gd name="connsiteY9" fmla="*/ 6529698 h 6869113"/>
              <a:gd name="connsiteX10" fmla="*/ 0 w 12182475"/>
              <a:gd name="connsiteY10" fmla="*/ 4352422 h 6869113"/>
              <a:gd name="connsiteX11" fmla="*/ 4403677 w 12182475"/>
              <a:gd name="connsiteY11" fmla="*/ 4352422 h 6869113"/>
              <a:gd name="connsiteX12" fmla="*/ 6339931 w 12182475"/>
              <a:gd name="connsiteY12" fmla="*/ 2443669 h 6869113"/>
              <a:gd name="connsiteX13" fmla="*/ 6326181 w 12182475"/>
              <a:gd name="connsiteY13" fmla="*/ 1690023 h 6869113"/>
              <a:gd name="connsiteX14" fmla="*/ 6646072 w 12182475"/>
              <a:gd name="connsiteY14" fmla="*/ 1370133 h 6869113"/>
              <a:gd name="connsiteX15" fmla="*/ 6639197 w 12182475"/>
              <a:gd name="connsiteY15" fmla="*/ 0 h 6869113"/>
              <a:gd name="connsiteX0" fmla="*/ 6639197 w 12182475"/>
              <a:gd name="connsiteY0" fmla="*/ 0 h 6869113"/>
              <a:gd name="connsiteX1" fmla="*/ 12182475 w 12182475"/>
              <a:gd name="connsiteY1" fmla="*/ 0 h 6869113"/>
              <a:gd name="connsiteX2" fmla="*/ 12182475 w 12182475"/>
              <a:gd name="connsiteY2" fmla="*/ 6869113 h 6869113"/>
              <a:gd name="connsiteX3" fmla="*/ 0 w 12182475"/>
              <a:gd name="connsiteY3" fmla="*/ 6869113 h 6869113"/>
              <a:gd name="connsiteX4" fmla="*/ 0 w 12182475"/>
              <a:gd name="connsiteY4" fmla="*/ 6573305 h 6869113"/>
              <a:gd name="connsiteX5" fmla="*/ 2848 w 12182475"/>
              <a:gd name="connsiteY5" fmla="*/ 6786519 h 6869113"/>
              <a:gd name="connsiteX6" fmla="*/ 1172417 w 12182475"/>
              <a:gd name="connsiteY6" fmla="*/ 6786519 h 6869113"/>
              <a:gd name="connsiteX7" fmla="*/ 1264770 w 12182475"/>
              <a:gd name="connsiteY7" fmla="*/ 6694166 h 6869113"/>
              <a:gd name="connsiteX8" fmla="*/ 1264770 w 12182475"/>
              <a:gd name="connsiteY8" fmla="*/ 6529698 h 6869113"/>
              <a:gd name="connsiteX9" fmla="*/ 0 w 12182475"/>
              <a:gd name="connsiteY9" fmla="*/ 6529698 h 6869113"/>
              <a:gd name="connsiteX10" fmla="*/ 0 w 12182475"/>
              <a:gd name="connsiteY10" fmla="*/ 4352422 h 6869113"/>
              <a:gd name="connsiteX11" fmla="*/ 4410552 w 12182475"/>
              <a:gd name="connsiteY11" fmla="*/ 4366173 h 6869113"/>
              <a:gd name="connsiteX12" fmla="*/ 6339931 w 12182475"/>
              <a:gd name="connsiteY12" fmla="*/ 2443669 h 6869113"/>
              <a:gd name="connsiteX13" fmla="*/ 6326181 w 12182475"/>
              <a:gd name="connsiteY13" fmla="*/ 1690023 h 6869113"/>
              <a:gd name="connsiteX14" fmla="*/ 6646072 w 12182475"/>
              <a:gd name="connsiteY14" fmla="*/ 1370133 h 6869113"/>
              <a:gd name="connsiteX15" fmla="*/ 6639197 w 12182475"/>
              <a:gd name="connsiteY15" fmla="*/ 0 h 6869113"/>
              <a:gd name="connsiteX0" fmla="*/ 6646072 w 12189350"/>
              <a:gd name="connsiteY0" fmla="*/ 0 h 6869113"/>
              <a:gd name="connsiteX1" fmla="*/ 12189350 w 12189350"/>
              <a:gd name="connsiteY1" fmla="*/ 0 h 6869113"/>
              <a:gd name="connsiteX2" fmla="*/ 12189350 w 12189350"/>
              <a:gd name="connsiteY2" fmla="*/ 6869113 h 6869113"/>
              <a:gd name="connsiteX3" fmla="*/ 6875 w 12189350"/>
              <a:gd name="connsiteY3" fmla="*/ 6869113 h 6869113"/>
              <a:gd name="connsiteX4" fmla="*/ 6875 w 12189350"/>
              <a:gd name="connsiteY4" fmla="*/ 6573305 h 6869113"/>
              <a:gd name="connsiteX5" fmla="*/ 9723 w 12189350"/>
              <a:gd name="connsiteY5" fmla="*/ 6786519 h 6869113"/>
              <a:gd name="connsiteX6" fmla="*/ 1179292 w 12189350"/>
              <a:gd name="connsiteY6" fmla="*/ 6786519 h 6869113"/>
              <a:gd name="connsiteX7" fmla="*/ 1271645 w 12189350"/>
              <a:gd name="connsiteY7" fmla="*/ 6694166 h 6869113"/>
              <a:gd name="connsiteX8" fmla="*/ 1271645 w 12189350"/>
              <a:gd name="connsiteY8" fmla="*/ 6529698 h 6869113"/>
              <a:gd name="connsiteX9" fmla="*/ 6875 w 12189350"/>
              <a:gd name="connsiteY9" fmla="*/ 6529698 h 6869113"/>
              <a:gd name="connsiteX10" fmla="*/ 0 w 12189350"/>
              <a:gd name="connsiteY10" fmla="*/ 4379923 h 6869113"/>
              <a:gd name="connsiteX11" fmla="*/ 4417427 w 12189350"/>
              <a:gd name="connsiteY11" fmla="*/ 4366173 h 6869113"/>
              <a:gd name="connsiteX12" fmla="*/ 6346806 w 12189350"/>
              <a:gd name="connsiteY12" fmla="*/ 2443669 h 6869113"/>
              <a:gd name="connsiteX13" fmla="*/ 6333056 w 12189350"/>
              <a:gd name="connsiteY13" fmla="*/ 1690023 h 6869113"/>
              <a:gd name="connsiteX14" fmla="*/ 6652947 w 12189350"/>
              <a:gd name="connsiteY14" fmla="*/ 1370133 h 6869113"/>
              <a:gd name="connsiteX15" fmla="*/ 6646072 w 12189350"/>
              <a:gd name="connsiteY15" fmla="*/ 0 h 6869113"/>
              <a:gd name="connsiteX0" fmla="*/ 6646072 w 12189350"/>
              <a:gd name="connsiteY0" fmla="*/ 0 h 6869113"/>
              <a:gd name="connsiteX1" fmla="*/ 12189350 w 12189350"/>
              <a:gd name="connsiteY1" fmla="*/ 0 h 6869113"/>
              <a:gd name="connsiteX2" fmla="*/ 12189350 w 12189350"/>
              <a:gd name="connsiteY2" fmla="*/ 6869113 h 6869113"/>
              <a:gd name="connsiteX3" fmla="*/ 6875 w 12189350"/>
              <a:gd name="connsiteY3" fmla="*/ 6869113 h 6869113"/>
              <a:gd name="connsiteX4" fmla="*/ 6875 w 12189350"/>
              <a:gd name="connsiteY4" fmla="*/ 6573305 h 6869113"/>
              <a:gd name="connsiteX5" fmla="*/ 9723 w 12189350"/>
              <a:gd name="connsiteY5" fmla="*/ 6786519 h 6869113"/>
              <a:gd name="connsiteX6" fmla="*/ 1179292 w 12189350"/>
              <a:gd name="connsiteY6" fmla="*/ 6786519 h 6869113"/>
              <a:gd name="connsiteX7" fmla="*/ 1271645 w 12189350"/>
              <a:gd name="connsiteY7" fmla="*/ 6694166 h 6869113"/>
              <a:gd name="connsiteX8" fmla="*/ 1271645 w 12189350"/>
              <a:gd name="connsiteY8" fmla="*/ 6529698 h 6869113"/>
              <a:gd name="connsiteX9" fmla="*/ 6875 w 12189350"/>
              <a:gd name="connsiteY9" fmla="*/ 6529698 h 6869113"/>
              <a:gd name="connsiteX10" fmla="*/ 0 w 12189350"/>
              <a:gd name="connsiteY10" fmla="*/ 4379923 h 6869113"/>
              <a:gd name="connsiteX11" fmla="*/ 4362719 w 12189350"/>
              <a:gd name="connsiteY11" fmla="*/ 4252850 h 6869113"/>
              <a:gd name="connsiteX12" fmla="*/ 6346806 w 12189350"/>
              <a:gd name="connsiteY12" fmla="*/ 2443669 h 6869113"/>
              <a:gd name="connsiteX13" fmla="*/ 6333056 w 12189350"/>
              <a:gd name="connsiteY13" fmla="*/ 1690023 h 6869113"/>
              <a:gd name="connsiteX14" fmla="*/ 6652947 w 12189350"/>
              <a:gd name="connsiteY14" fmla="*/ 1370133 h 6869113"/>
              <a:gd name="connsiteX15" fmla="*/ 6646072 w 12189350"/>
              <a:gd name="connsiteY15" fmla="*/ 0 h 6869113"/>
              <a:gd name="connsiteX0" fmla="*/ 6646072 w 12189350"/>
              <a:gd name="connsiteY0" fmla="*/ 0 h 6869113"/>
              <a:gd name="connsiteX1" fmla="*/ 12189350 w 12189350"/>
              <a:gd name="connsiteY1" fmla="*/ 0 h 6869113"/>
              <a:gd name="connsiteX2" fmla="*/ 12189350 w 12189350"/>
              <a:gd name="connsiteY2" fmla="*/ 6869113 h 6869113"/>
              <a:gd name="connsiteX3" fmla="*/ 6875 w 12189350"/>
              <a:gd name="connsiteY3" fmla="*/ 6869113 h 6869113"/>
              <a:gd name="connsiteX4" fmla="*/ 6875 w 12189350"/>
              <a:gd name="connsiteY4" fmla="*/ 6573305 h 6869113"/>
              <a:gd name="connsiteX5" fmla="*/ 9723 w 12189350"/>
              <a:gd name="connsiteY5" fmla="*/ 6786519 h 6869113"/>
              <a:gd name="connsiteX6" fmla="*/ 1179292 w 12189350"/>
              <a:gd name="connsiteY6" fmla="*/ 6786519 h 6869113"/>
              <a:gd name="connsiteX7" fmla="*/ 1271645 w 12189350"/>
              <a:gd name="connsiteY7" fmla="*/ 6694166 h 6869113"/>
              <a:gd name="connsiteX8" fmla="*/ 1271645 w 12189350"/>
              <a:gd name="connsiteY8" fmla="*/ 6529698 h 6869113"/>
              <a:gd name="connsiteX9" fmla="*/ 6875 w 12189350"/>
              <a:gd name="connsiteY9" fmla="*/ 6529698 h 6869113"/>
              <a:gd name="connsiteX10" fmla="*/ 0 w 12189350"/>
              <a:gd name="connsiteY10" fmla="*/ 4379923 h 6869113"/>
              <a:gd name="connsiteX11" fmla="*/ 4413519 w 12189350"/>
              <a:gd name="connsiteY11" fmla="*/ 4377897 h 6869113"/>
              <a:gd name="connsiteX12" fmla="*/ 6346806 w 12189350"/>
              <a:gd name="connsiteY12" fmla="*/ 2443669 h 6869113"/>
              <a:gd name="connsiteX13" fmla="*/ 6333056 w 12189350"/>
              <a:gd name="connsiteY13" fmla="*/ 1690023 h 6869113"/>
              <a:gd name="connsiteX14" fmla="*/ 6652947 w 12189350"/>
              <a:gd name="connsiteY14" fmla="*/ 1370133 h 6869113"/>
              <a:gd name="connsiteX15" fmla="*/ 6646072 w 12189350"/>
              <a:gd name="connsiteY15" fmla="*/ 0 h 6869113"/>
              <a:gd name="connsiteX0" fmla="*/ 6646072 w 12189350"/>
              <a:gd name="connsiteY0" fmla="*/ 0 h 6869113"/>
              <a:gd name="connsiteX1" fmla="*/ 12189350 w 12189350"/>
              <a:gd name="connsiteY1" fmla="*/ 0 h 6869113"/>
              <a:gd name="connsiteX2" fmla="*/ 12189350 w 12189350"/>
              <a:gd name="connsiteY2" fmla="*/ 6869113 h 6869113"/>
              <a:gd name="connsiteX3" fmla="*/ 6875 w 12189350"/>
              <a:gd name="connsiteY3" fmla="*/ 6869113 h 6869113"/>
              <a:gd name="connsiteX4" fmla="*/ 6875 w 12189350"/>
              <a:gd name="connsiteY4" fmla="*/ 6573305 h 6869113"/>
              <a:gd name="connsiteX5" fmla="*/ 9723 w 12189350"/>
              <a:gd name="connsiteY5" fmla="*/ 6786519 h 6869113"/>
              <a:gd name="connsiteX6" fmla="*/ 1179292 w 12189350"/>
              <a:gd name="connsiteY6" fmla="*/ 6786519 h 6869113"/>
              <a:gd name="connsiteX7" fmla="*/ 1271645 w 12189350"/>
              <a:gd name="connsiteY7" fmla="*/ 6694166 h 6869113"/>
              <a:gd name="connsiteX8" fmla="*/ 1271645 w 12189350"/>
              <a:gd name="connsiteY8" fmla="*/ 6529698 h 6869113"/>
              <a:gd name="connsiteX9" fmla="*/ 6875 w 12189350"/>
              <a:gd name="connsiteY9" fmla="*/ 6529698 h 6869113"/>
              <a:gd name="connsiteX10" fmla="*/ 0 w 12189350"/>
              <a:gd name="connsiteY10" fmla="*/ 4379923 h 6869113"/>
              <a:gd name="connsiteX11" fmla="*/ 4413519 w 12189350"/>
              <a:gd name="connsiteY11" fmla="*/ 4377897 h 6869113"/>
              <a:gd name="connsiteX12" fmla="*/ 6131883 w 12189350"/>
              <a:gd name="connsiteY12" fmla="*/ 2365515 h 6869113"/>
              <a:gd name="connsiteX13" fmla="*/ 6333056 w 12189350"/>
              <a:gd name="connsiteY13" fmla="*/ 1690023 h 6869113"/>
              <a:gd name="connsiteX14" fmla="*/ 6652947 w 12189350"/>
              <a:gd name="connsiteY14" fmla="*/ 1370133 h 6869113"/>
              <a:gd name="connsiteX15" fmla="*/ 6646072 w 12189350"/>
              <a:gd name="connsiteY15" fmla="*/ 0 h 6869113"/>
              <a:gd name="connsiteX0" fmla="*/ 6646072 w 12189350"/>
              <a:gd name="connsiteY0" fmla="*/ 0 h 6869113"/>
              <a:gd name="connsiteX1" fmla="*/ 12189350 w 12189350"/>
              <a:gd name="connsiteY1" fmla="*/ 0 h 6869113"/>
              <a:gd name="connsiteX2" fmla="*/ 12189350 w 12189350"/>
              <a:gd name="connsiteY2" fmla="*/ 6869113 h 6869113"/>
              <a:gd name="connsiteX3" fmla="*/ 6875 w 12189350"/>
              <a:gd name="connsiteY3" fmla="*/ 6869113 h 6869113"/>
              <a:gd name="connsiteX4" fmla="*/ 6875 w 12189350"/>
              <a:gd name="connsiteY4" fmla="*/ 6573305 h 6869113"/>
              <a:gd name="connsiteX5" fmla="*/ 9723 w 12189350"/>
              <a:gd name="connsiteY5" fmla="*/ 6786519 h 6869113"/>
              <a:gd name="connsiteX6" fmla="*/ 1179292 w 12189350"/>
              <a:gd name="connsiteY6" fmla="*/ 6786519 h 6869113"/>
              <a:gd name="connsiteX7" fmla="*/ 1271645 w 12189350"/>
              <a:gd name="connsiteY7" fmla="*/ 6694166 h 6869113"/>
              <a:gd name="connsiteX8" fmla="*/ 1271645 w 12189350"/>
              <a:gd name="connsiteY8" fmla="*/ 6529698 h 6869113"/>
              <a:gd name="connsiteX9" fmla="*/ 6875 w 12189350"/>
              <a:gd name="connsiteY9" fmla="*/ 6529698 h 6869113"/>
              <a:gd name="connsiteX10" fmla="*/ 0 w 12189350"/>
              <a:gd name="connsiteY10" fmla="*/ 4379923 h 6869113"/>
              <a:gd name="connsiteX11" fmla="*/ 4413519 w 12189350"/>
              <a:gd name="connsiteY11" fmla="*/ 4377897 h 6869113"/>
              <a:gd name="connsiteX12" fmla="*/ 6342898 w 12189350"/>
              <a:gd name="connsiteY12" fmla="*/ 2451485 h 6869113"/>
              <a:gd name="connsiteX13" fmla="*/ 6333056 w 12189350"/>
              <a:gd name="connsiteY13" fmla="*/ 1690023 h 6869113"/>
              <a:gd name="connsiteX14" fmla="*/ 6652947 w 12189350"/>
              <a:gd name="connsiteY14" fmla="*/ 1370133 h 6869113"/>
              <a:gd name="connsiteX15" fmla="*/ 6646072 w 12189350"/>
              <a:gd name="connsiteY15" fmla="*/ 0 h 6869113"/>
              <a:gd name="connsiteX0" fmla="*/ 6646072 w 12189350"/>
              <a:gd name="connsiteY0" fmla="*/ 0 h 6869113"/>
              <a:gd name="connsiteX1" fmla="*/ 12189350 w 12189350"/>
              <a:gd name="connsiteY1" fmla="*/ 0 h 6869113"/>
              <a:gd name="connsiteX2" fmla="*/ 12189350 w 12189350"/>
              <a:gd name="connsiteY2" fmla="*/ 6869113 h 6869113"/>
              <a:gd name="connsiteX3" fmla="*/ 6875 w 12189350"/>
              <a:gd name="connsiteY3" fmla="*/ 6869113 h 6869113"/>
              <a:gd name="connsiteX4" fmla="*/ 6875 w 12189350"/>
              <a:gd name="connsiteY4" fmla="*/ 6573305 h 6869113"/>
              <a:gd name="connsiteX5" fmla="*/ 9723 w 12189350"/>
              <a:gd name="connsiteY5" fmla="*/ 6786519 h 6869113"/>
              <a:gd name="connsiteX6" fmla="*/ 1179292 w 12189350"/>
              <a:gd name="connsiteY6" fmla="*/ 6786519 h 6869113"/>
              <a:gd name="connsiteX7" fmla="*/ 1271645 w 12189350"/>
              <a:gd name="connsiteY7" fmla="*/ 6694166 h 6869113"/>
              <a:gd name="connsiteX8" fmla="*/ 1271645 w 12189350"/>
              <a:gd name="connsiteY8" fmla="*/ 6529698 h 6869113"/>
              <a:gd name="connsiteX9" fmla="*/ 6875 w 12189350"/>
              <a:gd name="connsiteY9" fmla="*/ 6529698 h 6869113"/>
              <a:gd name="connsiteX10" fmla="*/ 0 w 12189350"/>
              <a:gd name="connsiteY10" fmla="*/ 4379923 h 6869113"/>
              <a:gd name="connsiteX11" fmla="*/ 4413519 w 12189350"/>
              <a:gd name="connsiteY11" fmla="*/ 4377897 h 6869113"/>
              <a:gd name="connsiteX12" fmla="*/ 6342898 w 12189350"/>
              <a:gd name="connsiteY12" fmla="*/ 2451485 h 6869113"/>
              <a:gd name="connsiteX13" fmla="*/ 6329148 w 12189350"/>
              <a:gd name="connsiteY13" fmla="*/ 1576700 h 6869113"/>
              <a:gd name="connsiteX14" fmla="*/ 6652947 w 12189350"/>
              <a:gd name="connsiteY14" fmla="*/ 1370133 h 6869113"/>
              <a:gd name="connsiteX15" fmla="*/ 6646072 w 12189350"/>
              <a:gd name="connsiteY15" fmla="*/ 0 h 6869113"/>
              <a:gd name="connsiteX0" fmla="*/ 6646072 w 12189350"/>
              <a:gd name="connsiteY0" fmla="*/ 0 h 6869113"/>
              <a:gd name="connsiteX1" fmla="*/ 12189350 w 12189350"/>
              <a:gd name="connsiteY1" fmla="*/ 0 h 6869113"/>
              <a:gd name="connsiteX2" fmla="*/ 12189350 w 12189350"/>
              <a:gd name="connsiteY2" fmla="*/ 6869113 h 6869113"/>
              <a:gd name="connsiteX3" fmla="*/ 6875 w 12189350"/>
              <a:gd name="connsiteY3" fmla="*/ 6869113 h 6869113"/>
              <a:gd name="connsiteX4" fmla="*/ 6875 w 12189350"/>
              <a:gd name="connsiteY4" fmla="*/ 6573305 h 6869113"/>
              <a:gd name="connsiteX5" fmla="*/ 9723 w 12189350"/>
              <a:gd name="connsiteY5" fmla="*/ 6786519 h 6869113"/>
              <a:gd name="connsiteX6" fmla="*/ 1179292 w 12189350"/>
              <a:gd name="connsiteY6" fmla="*/ 6786519 h 6869113"/>
              <a:gd name="connsiteX7" fmla="*/ 1271645 w 12189350"/>
              <a:gd name="connsiteY7" fmla="*/ 6694166 h 6869113"/>
              <a:gd name="connsiteX8" fmla="*/ 1271645 w 12189350"/>
              <a:gd name="connsiteY8" fmla="*/ 6529698 h 6869113"/>
              <a:gd name="connsiteX9" fmla="*/ 6875 w 12189350"/>
              <a:gd name="connsiteY9" fmla="*/ 6529698 h 6869113"/>
              <a:gd name="connsiteX10" fmla="*/ 0 w 12189350"/>
              <a:gd name="connsiteY10" fmla="*/ 4379923 h 6869113"/>
              <a:gd name="connsiteX11" fmla="*/ 4413519 w 12189350"/>
              <a:gd name="connsiteY11" fmla="*/ 4377897 h 6869113"/>
              <a:gd name="connsiteX12" fmla="*/ 6342898 w 12189350"/>
              <a:gd name="connsiteY12" fmla="*/ 2451485 h 6869113"/>
              <a:gd name="connsiteX13" fmla="*/ 6336963 w 12189350"/>
              <a:gd name="connsiteY13" fmla="*/ 1678300 h 6869113"/>
              <a:gd name="connsiteX14" fmla="*/ 6652947 w 12189350"/>
              <a:gd name="connsiteY14" fmla="*/ 1370133 h 6869113"/>
              <a:gd name="connsiteX15" fmla="*/ 6646072 w 12189350"/>
              <a:gd name="connsiteY15" fmla="*/ 0 h 6869113"/>
              <a:gd name="connsiteX0" fmla="*/ 6642165 w 12189350"/>
              <a:gd name="connsiteY0" fmla="*/ 19538 h 6869113"/>
              <a:gd name="connsiteX1" fmla="*/ 12189350 w 12189350"/>
              <a:gd name="connsiteY1" fmla="*/ 0 h 6869113"/>
              <a:gd name="connsiteX2" fmla="*/ 12189350 w 12189350"/>
              <a:gd name="connsiteY2" fmla="*/ 6869113 h 6869113"/>
              <a:gd name="connsiteX3" fmla="*/ 6875 w 12189350"/>
              <a:gd name="connsiteY3" fmla="*/ 6869113 h 6869113"/>
              <a:gd name="connsiteX4" fmla="*/ 6875 w 12189350"/>
              <a:gd name="connsiteY4" fmla="*/ 6573305 h 6869113"/>
              <a:gd name="connsiteX5" fmla="*/ 9723 w 12189350"/>
              <a:gd name="connsiteY5" fmla="*/ 6786519 h 6869113"/>
              <a:gd name="connsiteX6" fmla="*/ 1179292 w 12189350"/>
              <a:gd name="connsiteY6" fmla="*/ 6786519 h 6869113"/>
              <a:gd name="connsiteX7" fmla="*/ 1271645 w 12189350"/>
              <a:gd name="connsiteY7" fmla="*/ 6694166 h 6869113"/>
              <a:gd name="connsiteX8" fmla="*/ 1271645 w 12189350"/>
              <a:gd name="connsiteY8" fmla="*/ 6529698 h 6869113"/>
              <a:gd name="connsiteX9" fmla="*/ 6875 w 12189350"/>
              <a:gd name="connsiteY9" fmla="*/ 6529698 h 6869113"/>
              <a:gd name="connsiteX10" fmla="*/ 0 w 12189350"/>
              <a:gd name="connsiteY10" fmla="*/ 4379923 h 6869113"/>
              <a:gd name="connsiteX11" fmla="*/ 4413519 w 12189350"/>
              <a:gd name="connsiteY11" fmla="*/ 4377897 h 6869113"/>
              <a:gd name="connsiteX12" fmla="*/ 6342898 w 12189350"/>
              <a:gd name="connsiteY12" fmla="*/ 2451485 h 6869113"/>
              <a:gd name="connsiteX13" fmla="*/ 6336963 w 12189350"/>
              <a:gd name="connsiteY13" fmla="*/ 1678300 h 6869113"/>
              <a:gd name="connsiteX14" fmla="*/ 6652947 w 12189350"/>
              <a:gd name="connsiteY14" fmla="*/ 1370133 h 6869113"/>
              <a:gd name="connsiteX15" fmla="*/ 6642165 w 12189350"/>
              <a:gd name="connsiteY15" fmla="*/ 19538 h 6869113"/>
              <a:gd name="connsiteX0" fmla="*/ 6661703 w 12208888"/>
              <a:gd name="connsiteY0" fmla="*/ 19538 h 6869113"/>
              <a:gd name="connsiteX1" fmla="*/ 12208888 w 12208888"/>
              <a:gd name="connsiteY1" fmla="*/ 0 h 6869113"/>
              <a:gd name="connsiteX2" fmla="*/ 12208888 w 12208888"/>
              <a:gd name="connsiteY2" fmla="*/ 6869113 h 6869113"/>
              <a:gd name="connsiteX3" fmla="*/ 26413 w 12208888"/>
              <a:gd name="connsiteY3" fmla="*/ 6869113 h 6869113"/>
              <a:gd name="connsiteX4" fmla="*/ 26413 w 12208888"/>
              <a:gd name="connsiteY4" fmla="*/ 6573305 h 6869113"/>
              <a:gd name="connsiteX5" fmla="*/ 29261 w 12208888"/>
              <a:gd name="connsiteY5" fmla="*/ 6786519 h 6869113"/>
              <a:gd name="connsiteX6" fmla="*/ 1198830 w 12208888"/>
              <a:gd name="connsiteY6" fmla="*/ 6786519 h 6869113"/>
              <a:gd name="connsiteX7" fmla="*/ 1291183 w 12208888"/>
              <a:gd name="connsiteY7" fmla="*/ 6694166 h 6869113"/>
              <a:gd name="connsiteX8" fmla="*/ 1291183 w 12208888"/>
              <a:gd name="connsiteY8" fmla="*/ 6529698 h 6869113"/>
              <a:gd name="connsiteX9" fmla="*/ 26413 w 12208888"/>
              <a:gd name="connsiteY9" fmla="*/ 6529698 h 6869113"/>
              <a:gd name="connsiteX10" fmla="*/ 0 w 12208888"/>
              <a:gd name="connsiteY10" fmla="*/ 4258785 h 6869113"/>
              <a:gd name="connsiteX11" fmla="*/ 4433057 w 12208888"/>
              <a:gd name="connsiteY11" fmla="*/ 4377897 h 6869113"/>
              <a:gd name="connsiteX12" fmla="*/ 6362436 w 12208888"/>
              <a:gd name="connsiteY12" fmla="*/ 2451485 h 6869113"/>
              <a:gd name="connsiteX13" fmla="*/ 6356501 w 12208888"/>
              <a:gd name="connsiteY13" fmla="*/ 1678300 h 6869113"/>
              <a:gd name="connsiteX14" fmla="*/ 6672485 w 12208888"/>
              <a:gd name="connsiteY14" fmla="*/ 1370133 h 6869113"/>
              <a:gd name="connsiteX15" fmla="*/ 6661703 w 12208888"/>
              <a:gd name="connsiteY15" fmla="*/ 19538 h 6869113"/>
              <a:gd name="connsiteX0" fmla="*/ 6646072 w 12193257"/>
              <a:gd name="connsiteY0" fmla="*/ 19538 h 6869113"/>
              <a:gd name="connsiteX1" fmla="*/ 12193257 w 12193257"/>
              <a:gd name="connsiteY1" fmla="*/ 0 h 6869113"/>
              <a:gd name="connsiteX2" fmla="*/ 12193257 w 12193257"/>
              <a:gd name="connsiteY2" fmla="*/ 6869113 h 6869113"/>
              <a:gd name="connsiteX3" fmla="*/ 10782 w 12193257"/>
              <a:gd name="connsiteY3" fmla="*/ 6869113 h 6869113"/>
              <a:gd name="connsiteX4" fmla="*/ 10782 w 12193257"/>
              <a:gd name="connsiteY4" fmla="*/ 6573305 h 6869113"/>
              <a:gd name="connsiteX5" fmla="*/ 13630 w 12193257"/>
              <a:gd name="connsiteY5" fmla="*/ 6786519 h 6869113"/>
              <a:gd name="connsiteX6" fmla="*/ 1183199 w 12193257"/>
              <a:gd name="connsiteY6" fmla="*/ 6786519 h 6869113"/>
              <a:gd name="connsiteX7" fmla="*/ 1275552 w 12193257"/>
              <a:gd name="connsiteY7" fmla="*/ 6694166 h 6869113"/>
              <a:gd name="connsiteX8" fmla="*/ 1275552 w 12193257"/>
              <a:gd name="connsiteY8" fmla="*/ 6529698 h 6869113"/>
              <a:gd name="connsiteX9" fmla="*/ 10782 w 12193257"/>
              <a:gd name="connsiteY9" fmla="*/ 6529698 h 6869113"/>
              <a:gd name="connsiteX10" fmla="*/ 0 w 12193257"/>
              <a:gd name="connsiteY10" fmla="*/ 4376016 h 6869113"/>
              <a:gd name="connsiteX11" fmla="*/ 4417426 w 12193257"/>
              <a:gd name="connsiteY11" fmla="*/ 4377897 h 6869113"/>
              <a:gd name="connsiteX12" fmla="*/ 6346805 w 12193257"/>
              <a:gd name="connsiteY12" fmla="*/ 2451485 h 6869113"/>
              <a:gd name="connsiteX13" fmla="*/ 6340870 w 12193257"/>
              <a:gd name="connsiteY13" fmla="*/ 1678300 h 6869113"/>
              <a:gd name="connsiteX14" fmla="*/ 6656854 w 12193257"/>
              <a:gd name="connsiteY14" fmla="*/ 1370133 h 6869113"/>
              <a:gd name="connsiteX15" fmla="*/ 6646072 w 12193257"/>
              <a:gd name="connsiteY15" fmla="*/ 19538 h 6869113"/>
              <a:gd name="connsiteX0" fmla="*/ 6646072 w 12193257"/>
              <a:gd name="connsiteY0" fmla="*/ 19538 h 6869113"/>
              <a:gd name="connsiteX1" fmla="*/ 12193257 w 12193257"/>
              <a:gd name="connsiteY1" fmla="*/ 0 h 6869113"/>
              <a:gd name="connsiteX2" fmla="*/ 12193257 w 12193257"/>
              <a:gd name="connsiteY2" fmla="*/ 6869113 h 6869113"/>
              <a:gd name="connsiteX3" fmla="*/ 10782 w 12193257"/>
              <a:gd name="connsiteY3" fmla="*/ 6869113 h 6869113"/>
              <a:gd name="connsiteX4" fmla="*/ 10782 w 12193257"/>
              <a:gd name="connsiteY4" fmla="*/ 6573305 h 6869113"/>
              <a:gd name="connsiteX5" fmla="*/ 13630 w 12193257"/>
              <a:gd name="connsiteY5" fmla="*/ 6786519 h 6869113"/>
              <a:gd name="connsiteX6" fmla="*/ 1183199 w 12193257"/>
              <a:gd name="connsiteY6" fmla="*/ 6786519 h 6869113"/>
              <a:gd name="connsiteX7" fmla="*/ 1275552 w 12193257"/>
              <a:gd name="connsiteY7" fmla="*/ 6694166 h 6869113"/>
              <a:gd name="connsiteX8" fmla="*/ 1275552 w 12193257"/>
              <a:gd name="connsiteY8" fmla="*/ 6529698 h 6869113"/>
              <a:gd name="connsiteX9" fmla="*/ 10782 w 12193257"/>
              <a:gd name="connsiteY9" fmla="*/ 6529698 h 6869113"/>
              <a:gd name="connsiteX10" fmla="*/ 0 w 12193257"/>
              <a:gd name="connsiteY10" fmla="*/ 4376016 h 6869113"/>
              <a:gd name="connsiteX11" fmla="*/ 4425241 w 12193257"/>
              <a:gd name="connsiteY11" fmla="*/ 4373990 h 6869113"/>
              <a:gd name="connsiteX12" fmla="*/ 6346805 w 12193257"/>
              <a:gd name="connsiteY12" fmla="*/ 2451485 h 6869113"/>
              <a:gd name="connsiteX13" fmla="*/ 6340870 w 12193257"/>
              <a:gd name="connsiteY13" fmla="*/ 1678300 h 6869113"/>
              <a:gd name="connsiteX14" fmla="*/ 6656854 w 12193257"/>
              <a:gd name="connsiteY14" fmla="*/ 1370133 h 6869113"/>
              <a:gd name="connsiteX15" fmla="*/ 6646072 w 12193257"/>
              <a:gd name="connsiteY15" fmla="*/ 19538 h 6869113"/>
              <a:gd name="connsiteX0" fmla="*/ 6646072 w 12193257"/>
              <a:gd name="connsiteY0" fmla="*/ 19538 h 6869113"/>
              <a:gd name="connsiteX1" fmla="*/ 12193257 w 12193257"/>
              <a:gd name="connsiteY1" fmla="*/ 0 h 6869113"/>
              <a:gd name="connsiteX2" fmla="*/ 12193257 w 12193257"/>
              <a:gd name="connsiteY2" fmla="*/ 6869113 h 6869113"/>
              <a:gd name="connsiteX3" fmla="*/ 10782 w 12193257"/>
              <a:gd name="connsiteY3" fmla="*/ 6869113 h 6869113"/>
              <a:gd name="connsiteX4" fmla="*/ 10782 w 12193257"/>
              <a:gd name="connsiteY4" fmla="*/ 6573305 h 6869113"/>
              <a:gd name="connsiteX5" fmla="*/ 13630 w 12193257"/>
              <a:gd name="connsiteY5" fmla="*/ 6786519 h 6869113"/>
              <a:gd name="connsiteX6" fmla="*/ 1183199 w 12193257"/>
              <a:gd name="connsiteY6" fmla="*/ 6786519 h 6869113"/>
              <a:gd name="connsiteX7" fmla="*/ 1275552 w 12193257"/>
              <a:gd name="connsiteY7" fmla="*/ 6694166 h 6869113"/>
              <a:gd name="connsiteX8" fmla="*/ 1275552 w 12193257"/>
              <a:gd name="connsiteY8" fmla="*/ 6529698 h 6869113"/>
              <a:gd name="connsiteX9" fmla="*/ 10782 w 12193257"/>
              <a:gd name="connsiteY9" fmla="*/ 6529698 h 6869113"/>
              <a:gd name="connsiteX10" fmla="*/ 0 w 12193257"/>
              <a:gd name="connsiteY10" fmla="*/ 4376016 h 6869113"/>
              <a:gd name="connsiteX11" fmla="*/ 4425241 w 12193257"/>
              <a:gd name="connsiteY11" fmla="*/ 4373990 h 6869113"/>
              <a:gd name="connsiteX12" fmla="*/ 6346805 w 12193257"/>
              <a:gd name="connsiteY12" fmla="*/ 2451485 h 6869113"/>
              <a:gd name="connsiteX13" fmla="*/ 6340870 w 12193257"/>
              <a:gd name="connsiteY13" fmla="*/ 1678300 h 6869113"/>
              <a:gd name="connsiteX14" fmla="*/ 6649682 w 12193257"/>
              <a:gd name="connsiteY14" fmla="*/ 1377305 h 6869113"/>
              <a:gd name="connsiteX15" fmla="*/ 6646072 w 12193257"/>
              <a:gd name="connsiteY15" fmla="*/ 19538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3257" h="6869113">
                <a:moveTo>
                  <a:pt x="6646072" y="19538"/>
                </a:moveTo>
                <a:lnTo>
                  <a:pt x="12193257" y="0"/>
                </a:lnTo>
                <a:lnTo>
                  <a:pt x="12193257" y="6869113"/>
                </a:lnTo>
                <a:lnTo>
                  <a:pt x="10782" y="6869113"/>
                </a:lnTo>
                <a:lnTo>
                  <a:pt x="10782" y="6573305"/>
                </a:lnTo>
                <a:cubicBezTo>
                  <a:pt x="11731" y="6644376"/>
                  <a:pt x="12681" y="6715448"/>
                  <a:pt x="13630" y="6786519"/>
                </a:cubicBezTo>
                <a:lnTo>
                  <a:pt x="1183199" y="6786519"/>
                </a:lnTo>
                <a:lnTo>
                  <a:pt x="1275552" y="6694166"/>
                </a:lnTo>
                <a:lnTo>
                  <a:pt x="1275552" y="6529698"/>
                </a:lnTo>
                <a:lnTo>
                  <a:pt x="10782" y="6529698"/>
                </a:lnTo>
                <a:cubicBezTo>
                  <a:pt x="8490" y="5813106"/>
                  <a:pt x="2292" y="5092608"/>
                  <a:pt x="0" y="4376016"/>
                </a:cubicBezTo>
                <a:lnTo>
                  <a:pt x="4425241" y="4373990"/>
                </a:lnTo>
                <a:lnTo>
                  <a:pt x="6346805" y="2451485"/>
                </a:lnTo>
                <a:cubicBezTo>
                  <a:pt x="6344827" y="2193757"/>
                  <a:pt x="6342848" y="1936028"/>
                  <a:pt x="6340870" y="1678300"/>
                </a:cubicBezTo>
                <a:lnTo>
                  <a:pt x="6649682" y="1377305"/>
                </a:lnTo>
                <a:cubicBezTo>
                  <a:pt x="6647390" y="920594"/>
                  <a:pt x="6648364" y="476249"/>
                  <a:pt x="6646072" y="1953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Drag image in place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1169" y="1635761"/>
            <a:ext cx="46285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5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kern="1200" baseline="0" dirty="0">
                <a:solidFill>
                  <a:schemeClr val="bg1"/>
                </a:solidFill>
                <a:latin typeface="Corbel"/>
                <a:ea typeface="+mn-ea"/>
                <a:cs typeface="+mn-cs"/>
              </a:rPr>
              <a:t>FOR DISCUSSION PURPOSES ONLY. Sitecore Confidential and Proprietary. © 2018 Sitecore Corporation A/S. All rights reserved. Sitecore</a:t>
            </a:r>
            <a:r>
              <a:rPr lang="en-US" sz="1400" b="0" i="0" u="none" strike="noStrike" kern="1200" baseline="30000" dirty="0">
                <a:solidFill>
                  <a:schemeClr val="bg1"/>
                </a:solidFill>
                <a:latin typeface="Corbel"/>
                <a:ea typeface="+mn-ea"/>
                <a:cs typeface="+mn-cs"/>
              </a:rPr>
              <a:t>®</a:t>
            </a:r>
            <a:r>
              <a:rPr lang="en-US" sz="1400" b="0" i="0" u="none" strike="noStrike" kern="1200" baseline="0" dirty="0">
                <a:solidFill>
                  <a:schemeClr val="bg1"/>
                </a:solidFill>
                <a:latin typeface="Corbel"/>
                <a:ea typeface="+mn-ea"/>
                <a:cs typeface="+mn-cs"/>
              </a:rPr>
              <a:t> and Own the Experience</a:t>
            </a:r>
            <a:r>
              <a:rPr lang="en-US" sz="1400" b="0" i="0" u="none" strike="noStrike" kern="1200" baseline="30000" dirty="0">
                <a:solidFill>
                  <a:schemeClr val="bg1"/>
                </a:solidFill>
                <a:latin typeface="Corbel"/>
                <a:ea typeface="+mn-ea"/>
                <a:cs typeface="+mn-cs"/>
              </a:rPr>
              <a:t>®</a:t>
            </a:r>
            <a:r>
              <a:rPr lang="en-US" sz="1400" b="0" i="0" u="none" strike="noStrike" kern="1200" baseline="0" dirty="0">
                <a:solidFill>
                  <a:schemeClr val="bg1"/>
                </a:solidFill>
                <a:latin typeface="Corbel"/>
                <a:ea typeface="+mn-ea"/>
                <a:cs typeface="+mn-cs"/>
              </a:rPr>
              <a:t> are registered trademarks of Sitecore Corporation A/S. All other brand and product names are the property of their respective owners.</a:t>
            </a:r>
            <a:endParaRPr lang="en-US" sz="1400" baseline="0" dirty="0">
              <a:solidFill>
                <a:schemeClr val="bg1"/>
              </a:solidFill>
              <a:latin typeface="Corbel"/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847087" y="985520"/>
            <a:ext cx="1781646" cy="65024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2001-2018 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505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645355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Right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052" cy="685800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4635208" y="-815662"/>
            <a:ext cx="9843750" cy="7749879"/>
            <a:chOff x="-2289848" y="-819143"/>
            <a:chExt cx="9843750" cy="7749879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9848" y="-359355"/>
              <a:ext cx="9843750" cy="729009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3965" y="-819143"/>
              <a:ext cx="8107867" cy="729953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650228" y="4116499"/>
            <a:ext cx="3558681" cy="151185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30999" y="524151"/>
            <a:ext cx="5528504" cy="2461975"/>
          </a:xfrm>
          <a:ln>
            <a:noFill/>
          </a:ln>
        </p:spPr>
        <p:txBody>
          <a:bodyPr lIns="0" tIns="0" rIns="0" bIns="0" anchor="t" anchorCtr="0">
            <a:noAutofit/>
          </a:bodyPr>
          <a:lstStyle>
            <a:lvl1pPr algn="r">
              <a:lnSpc>
                <a:spcPct val="100000"/>
              </a:lnSpc>
              <a:defRPr sz="5602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headline for the title slide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999976" y="3627520"/>
            <a:ext cx="1808405" cy="710800"/>
          </a:xfr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spcBef>
                <a:spcPts val="0"/>
              </a:spcBef>
              <a:spcAft>
                <a:spcPts val="0"/>
              </a:spcAft>
              <a:buFontTx/>
              <a:buNone/>
              <a:defRPr sz="1600" baseline="0">
                <a:solidFill>
                  <a:srgbClr val="FFFFFF"/>
                </a:solidFill>
                <a:latin typeface="Corbel"/>
                <a:cs typeface="Corbel"/>
              </a:defRPr>
            </a:lvl1pPr>
            <a:lvl2pPr marL="453657" indent="0">
              <a:buFontTx/>
              <a:buNone/>
              <a:defRPr>
                <a:solidFill>
                  <a:srgbClr val="FFFFFF"/>
                </a:solidFill>
              </a:defRPr>
            </a:lvl2pPr>
            <a:lvl3pPr marL="849707" indent="0">
              <a:buFontTx/>
              <a:buNone/>
              <a:defRPr>
                <a:solidFill>
                  <a:srgbClr val="FFFFFF"/>
                </a:solidFill>
              </a:defRPr>
            </a:lvl3pPr>
            <a:lvl4pPr marL="1216953" indent="0">
              <a:buFontTx/>
              <a:buNone/>
              <a:defRPr>
                <a:solidFill>
                  <a:srgbClr val="FFFFFF"/>
                </a:solidFill>
              </a:defRPr>
            </a:lvl4pPr>
            <a:lvl5pPr marL="1829029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Presented by:</a:t>
            </a:r>
          </a:p>
          <a:p>
            <a:pPr lvl="0"/>
            <a:r>
              <a:rPr lang="en-US" dirty="0"/>
              <a:t>John Doe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8013285" y="3632200"/>
            <a:ext cx="1999676" cy="685800"/>
          </a:xfrm>
        </p:spPr>
        <p:txBody>
          <a:bodyPr>
            <a:normAutofit/>
          </a:bodyPr>
          <a:lstStyle>
            <a:lvl1pPr algn="ctr">
              <a:defRPr sz="1801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840" y="6497320"/>
            <a:ext cx="1287942" cy="294225"/>
            <a:chOff x="8840" y="6497320"/>
            <a:chExt cx="1287942" cy="294225"/>
          </a:xfrm>
        </p:grpSpPr>
        <p:sp>
          <p:nvSpPr>
            <p:cNvPr id="18" name="Snip Single Corner Rectangle 8"/>
            <p:cNvSpPr/>
            <p:nvPr/>
          </p:nvSpPr>
          <p:spPr>
            <a:xfrm rot="10800000" flipH="1">
              <a:off x="8840" y="6510873"/>
              <a:ext cx="1287942" cy="280672"/>
            </a:xfrm>
            <a:custGeom>
              <a:avLst/>
              <a:gdLst>
                <a:gd name="connsiteX0" fmla="*/ 0 w 1066502"/>
                <a:gd name="connsiteY0" fmla="*/ 0 h 280672"/>
                <a:gd name="connsiteX1" fmla="*/ 952549 w 1066502"/>
                <a:gd name="connsiteY1" fmla="*/ 0 h 280672"/>
                <a:gd name="connsiteX2" fmla="*/ 1066502 w 1066502"/>
                <a:gd name="connsiteY2" fmla="*/ 113953 h 280672"/>
                <a:gd name="connsiteX3" fmla="*/ 1066502 w 1066502"/>
                <a:gd name="connsiteY3" fmla="*/ 280672 h 280672"/>
                <a:gd name="connsiteX4" fmla="*/ 0 w 1066502"/>
                <a:gd name="connsiteY4" fmla="*/ 280672 h 280672"/>
                <a:gd name="connsiteX5" fmla="*/ 0 w 1066502"/>
                <a:gd name="connsiteY5" fmla="*/ 0 h 280672"/>
                <a:gd name="connsiteX0" fmla="*/ 221105 w 1287607"/>
                <a:gd name="connsiteY0" fmla="*/ 0 h 280672"/>
                <a:gd name="connsiteX1" fmla="*/ 1173654 w 1287607"/>
                <a:gd name="connsiteY1" fmla="*/ 0 h 280672"/>
                <a:gd name="connsiteX2" fmla="*/ 1287607 w 1287607"/>
                <a:gd name="connsiteY2" fmla="*/ 113953 h 280672"/>
                <a:gd name="connsiteX3" fmla="*/ 1287607 w 1287607"/>
                <a:gd name="connsiteY3" fmla="*/ 280672 h 280672"/>
                <a:gd name="connsiteX4" fmla="*/ 0 w 1287607"/>
                <a:gd name="connsiteY4" fmla="*/ 280672 h 280672"/>
                <a:gd name="connsiteX5" fmla="*/ 221105 w 1287607"/>
                <a:gd name="connsiteY5" fmla="*/ 0 h 280672"/>
                <a:gd name="connsiteX0" fmla="*/ 3748 w 1287607"/>
                <a:gd name="connsiteY0" fmla="*/ 0 h 280672"/>
                <a:gd name="connsiteX1" fmla="*/ 1173654 w 1287607"/>
                <a:gd name="connsiteY1" fmla="*/ 0 h 280672"/>
                <a:gd name="connsiteX2" fmla="*/ 1287607 w 1287607"/>
                <a:gd name="connsiteY2" fmla="*/ 113953 h 280672"/>
                <a:gd name="connsiteX3" fmla="*/ 1287607 w 1287607"/>
                <a:gd name="connsiteY3" fmla="*/ 280672 h 280672"/>
                <a:gd name="connsiteX4" fmla="*/ 0 w 1287607"/>
                <a:gd name="connsiteY4" fmla="*/ 280672 h 280672"/>
                <a:gd name="connsiteX5" fmla="*/ 3748 w 1287607"/>
                <a:gd name="connsiteY5" fmla="*/ 0 h 2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7607" h="280672">
                  <a:moveTo>
                    <a:pt x="3748" y="0"/>
                  </a:moveTo>
                  <a:lnTo>
                    <a:pt x="1173654" y="0"/>
                  </a:lnTo>
                  <a:lnTo>
                    <a:pt x="1287607" y="113953"/>
                  </a:lnTo>
                  <a:lnTo>
                    <a:pt x="1287607" y="280672"/>
                  </a:lnTo>
                  <a:lnTo>
                    <a:pt x="0" y="280672"/>
                  </a:lnTo>
                  <a:cubicBezTo>
                    <a:pt x="1249" y="187115"/>
                    <a:pt x="2499" y="93557"/>
                    <a:pt x="3748" y="0"/>
                  </a:cubicBezTo>
                  <a:close/>
                </a:path>
              </a:pathLst>
            </a:custGeom>
            <a:solidFill>
              <a:srgbClr val="EF8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 dirty="0"/>
            </a:p>
          </p:txBody>
        </p:sp>
        <p:sp>
          <p:nvSpPr>
            <p:cNvPr id="19" name="TextBox 18">
              <a:hlinkClick r:id="rId6"/>
            </p:cNvPr>
            <p:cNvSpPr txBox="1"/>
            <p:nvPr userDrawn="1"/>
          </p:nvSpPr>
          <p:spPr>
            <a:xfrm>
              <a:off x="14994" y="6497320"/>
              <a:ext cx="1259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KievitPro-Bold"/>
                  <a:cs typeface="KievitPro-Bold"/>
                </a:rPr>
                <a:t>#</a:t>
              </a:r>
              <a:r>
                <a:rPr lang="en-US" sz="1300" dirty="0" err="1">
                  <a:solidFill>
                    <a:schemeClr val="bg1"/>
                  </a:solidFill>
                  <a:latin typeface="KievitPro-Bold"/>
                  <a:cs typeface="KievitPro-Bold"/>
                </a:rPr>
                <a:t>SitecoreSYM</a:t>
              </a:r>
              <a:endParaRPr lang="en-US" sz="1300" dirty="0">
                <a:solidFill>
                  <a:schemeClr val="bg1"/>
                </a:solidFill>
                <a:latin typeface="KievitPro-Bold"/>
                <a:cs typeface="KievitPro-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6482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Right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052" cy="6858000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 flipH="1">
            <a:off x="4635208" y="-815662"/>
            <a:ext cx="9843750" cy="7749879"/>
            <a:chOff x="-2289848" y="-819143"/>
            <a:chExt cx="9843750" cy="774987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89848" y="-359355"/>
              <a:ext cx="9843750" cy="729009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3965" y="-819143"/>
              <a:ext cx="8107867" cy="7299530"/>
            </a:xfrm>
            <a:prstGeom prst="rect">
              <a:avLst/>
            </a:prstGeom>
          </p:spPr>
        </p:pic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30999" y="524151"/>
            <a:ext cx="5528504" cy="2461975"/>
          </a:xfrm>
          <a:ln>
            <a:noFill/>
          </a:ln>
        </p:spPr>
        <p:txBody>
          <a:bodyPr lIns="0" tIns="0" rIns="0" bIns="0" anchor="t" anchorCtr="0">
            <a:noAutofit/>
          </a:bodyPr>
          <a:lstStyle>
            <a:lvl1pPr algn="r">
              <a:lnSpc>
                <a:spcPct val="100000"/>
              </a:lnSpc>
              <a:defRPr sz="5602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headline for the title slide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999976" y="3627520"/>
            <a:ext cx="1808405" cy="710800"/>
          </a:xfr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spcBef>
                <a:spcPts val="0"/>
              </a:spcBef>
              <a:spcAft>
                <a:spcPts val="0"/>
              </a:spcAft>
              <a:buFontTx/>
              <a:buNone/>
              <a:defRPr sz="1600" baseline="0">
                <a:solidFill>
                  <a:srgbClr val="FFFFFF"/>
                </a:solidFill>
                <a:latin typeface="Corbel"/>
                <a:cs typeface="Corbel"/>
              </a:defRPr>
            </a:lvl1pPr>
            <a:lvl2pPr marL="453657" indent="0">
              <a:buFontTx/>
              <a:buNone/>
              <a:defRPr>
                <a:solidFill>
                  <a:srgbClr val="FFFFFF"/>
                </a:solidFill>
              </a:defRPr>
            </a:lvl2pPr>
            <a:lvl3pPr marL="849707" indent="0">
              <a:buFontTx/>
              <a:buNone/>
              <a:defRPr>
                <a:solidFill>
                  <a:srgbClr val="FFFFFF"/>
                </a:solidFill>
              </a:defRPr>
            </a:lvl3pPr>
            <a:lvl4pPr marL="1216953" indent="0">
              <a:buFontTx/>
              <a:buNone/>
              <a:defRPr>
                <a:solidFill>
                  <a:srgbClr val="FFFFFF"/>
                </a:solidFill>
              </a:defRPr>
            </a:lvl4pPr>
            <a:lvl5pPr marL="1829029" indent="0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Presented by:</a:t>
            </a:r>
          </a:p>
          <a:p>
            <a:pPr lvl="0"/>
            <a:r>
              <a:rPr lang="en-US" dirty="0"/>
              <a:t>John Doe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8013285" y="3632200"/>
            <a:ext cx="1999676" cy="685800"/>
          </a:xfrm>
        </p:spPr>
        <p:txBody>
          <a:bodyPr>
            <a:normAutofit/>
          </a:bodyPr>
          <a:lstStyle>
            <a:lvl1pPr algn="ctr">
              <a:defRPr sz="1801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8840" y="6497320"/>
            <a:ext cx="1287942" cy="294225"/>
            <a:chOff x="8840" y="6497320"/>
            <a:chExt cx="1287942" cy="294225"/>
          </a:xfrm>
        </p:grpSpPr>
        <p:sp>
          <p:nvSpPr>
            <p:cNvPr id="19" name="Snip Single Corner Rectangle 8"/>
            <p:cNvSpPr/>
            <p:nvPr/>
          </p:nvSpPr>
          <p:spPr>
            <a:xfrm rot="10800000" flipH="1">
              <a:off x="8840" y="6510873"/>
              <a:ext cx="1287942" cy="280672"/>
            </a:xfrm>
            <a:custGeom>
              <a:avLst/>
              <a:gdLst>
                <a:gd name="connsiteX0" fmla="*/ 0 w 1066502"/>
                <a:gd name="connsiteY0" fmla="*/ 0 h 280672"/>
                <a:gd name="connsiteX1" fmla="*/ 952549 w 1066502"/>
                <a:gd name="connsiteY1" fmla="*/ 0 h 280672"/>
                <a:gd name="connsiteX2" fmla="*/ 1066502 w 1066502"/>
                <a:gd name="connsiteY2" fmla="*/ 113953 h 280672"/>
                <a:gd name="connsiteX3" fmla="*/ 1066502 w 1066502"/>
                <a:gd name="connsiteY3" fmla="*/ 280672 h 280672"/>
                <a:gd name="connsiteX4" fmla="*/ 0 w 1066502"/>
                <a:gd name="connsiteY4" fmla="*/ 280672 h 280672"/>
                <a:gd name="connsiteX5" fmla="*/ 0 w 1066502"/>
                <a:gd name="connsiteY5" fmla="*/ 0 h 280672"/>
                <a:gd name="connsiteX0" fmla="*/ 221105 w 1287607"/>
                <a:gd name="connsiteY0" fmla="*/ 0 h 280672"/>
                <a:gd name="connsiteX1" fmla="*/ 1173654 w 1287607"/>
                <a:gd name="connsiteY1" fmla="*/ 0 h 280672"/>
                <a:gd name="connsiteX2" fmla="*/ 1287607 w 1287607"/>
                <a:gd name="connsiteY2" fmla="*/ 113953 h 280672"/>
                <a:gd name="connsiteX3" fmla="*/ 1287607 w 1287607"/>
                <a:gd name="connsiteY3" fmla="*/ 280672 h 280672"/>
                <a:gd name="connsiteX4" fmla="*/ 0 w 1287607"/>
                <a:gd name="connsiteY4" fmla="*/ 280672 h 280672"/>
                <a:gd name="connsiteX5" fmla="*/ 221105 w 1287607"/>
                <a:gd name="connsiteY5" fmla="*/ 0 h 280672"/>
                <a:gd name="connsiteX0" fmla="*/ 3748 w 1287607"/>
                <a:gd name="connsiteY0" fmla="*/ 0 h 280672"/>
                <a:gd name="connsiteX1" fmla="*/ 1173654 w 1287607"/>
                <a:gd name="connsiteY1" fmla="*/ 0 h 280672"/>
                <a:gd name="connsiteX2" fmla="*/ 1287607 w 1287607"/>
                <a:gd name="connsiteY2" fmla="*/ 113953 h 280672"/>
                <a:gd name="connsiteX3" fmla="*/ 1287607 w 1287607"/>
                <a:gd name="connsiteY3" fmla="*/ 280672 h 280672"/>
                <a:gd name="connsiteX4" fmla="*/ 0 w 1287607"/>
                <a:gd name="connsiteY4" fmla="*/ 280672 h 280672"/>
                <a:gd name="connsiteX5" fmla="*/ 3748 w 1287607"/>
                <a:gd name="connsiteY5" fmla="*/ 0 h 2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7607" h="280672">
                  <a:moveTo>
                    <a:pt x="3748" y="0"/>
                  </a:moveTo>
                  <a:lnTo>
                    <a:pt x="1173654" y="0"/>
                  </a:lnTo>
                  <a:lnTo>
                    <a:pt x="1287607" y="113953"/>
                  </a:lnTo>
                  <a:lnTo>
                    <a:pt x="1287607" y="280672"/>
                  </a:lnTo>
                  <a:lnTo>
                    <a:pt x="0" y="280672"/>
                  </a:lnTo>
                  <a:cubicBezTo>
                    <a:pt x="1249" y="187115"/>
                    <a:pt x="2499" y="93557"/>
                    <a:pt x="3748" y="0"/>
                  </a:cubicBezTo>
                  <a:close/>
                </a:path>
              </a:pathLst>
            </a:custGeom>
            <a:solidFill>
              <a:srgbClr val="EF8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 dirty="0"/>
            </a:p>
          </p:txBody>
        </p:sp>
        <p:sp>
          <p:nvSpPr>
            <p:cNvPr id="20" name="TextBox 19">
              <a:hlinkClick r:id="rId5"/>
            </p:cNvPr>
            <p:cNvSpPr txBox="1"/>
            <p:nvPr userDrawn="1"/>
          </p:nvSpPr>
          <p:spPr>
            <a:xfrm>
              <a:off x="14994" y="6497320"/>
              <a:ext cx="1259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KievitPro-Bold"/>
                  <a:cs typeface="KievitPro-Bold"/>
                </a:rPr>
                <a:t>#</a:t>
              </a:r>
              <a:r>
                <a:rPr lang="en-US" sz="1300" dirty="0" err="1">
                  <a:solidFill>
                    <a:schemeClr val="bg1"/>
                  </a:solidFill>
                  <a:latin typeface="KievitPro-Bold"/>
                  <a:cs typeface="KievitPro-Bold"/>
                </a:rPr>
                <a:t>SitecoreSYM</a:t>
              </a:r>
              <a:endParaRPr lang="en-US" sz="1300" dirty="0">
                <a:solidFill>
                  <a:schemeClr val="bg1"/>
                </a:solidFill>
                <a:latin typeface="KievitPro-Bold"/>
                <a:cs typeface="KievitPro-Bold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50228" y="4116499"/>
            <a:ext cx="3558681" cy="1511858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-Left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407058" y="-418322"/>
            <a:ext cx="8782587" cy="7278589"/>
            <a:chOff x="-407058" y="-418322"/>
            <a:chExt cx="8782587" cy="7278589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423" y="-372172"/>
              <a:ext cx="8759952" cy="659587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058" y="-418322"/>
              <a:ext cx="8479496" cy="7278589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1186" y="78261"/>
            <a:ext cx="1902414" cy="808215"/>
          </a:xfrm>
          <a:prstGeom prst="rect">
            <a:avLst/>
          </a:prstGeom>
        </p:spPr>
      </p:pic>
      <p:sp>
        <p:nvSpPr>
          <p:cNvPr id="36" name="Picture Placeholder 35"/>
          <p:cNvSpPr>
            <a:spLocks noGrp="1"/>
          </p:cNvSpPr>
          <p:nvPr>
            <p:ph type="pic" sz="quarter" idx="15" hasCustomPrompt="1"/>
          </p:nvPr>
        </p:nvSpPr>
        <p:spPr>
          <a:xfrm>
            <a:off x="-4470" y="1"/>
            <a:ext cx="12196470" cy="6858000"/>
          </a:xfrm>
          <a:custGeom>
            <a:avLst/>
            <a:gdLst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0 w 12192000"/>
              <a:gd name="connsiteY5" fmla="*/ 0 h 6858000"/>
              <a:gd name="connsiteX6" fmla="*/ 8469 w 12192000"/>
              <a:gd name="connsiteY6" fmla="*/ 0 h 6858000"/>
              <a:gd name="connsiteX7" fmla="*/ 8469 w 12192000"/>
              <a:gd name="connsiteY7" fmla="*/ 6327058 h 6858000"/>
              <a:gd name="connsiteX8" fmla="*/ 86387 w 12192000"/>
              <a:gd name="connsiteY8" fmla="*/ 6327058 h 6858000"/>
              <a:gd name="connsiteX9" fmla="*/ 5605593 w 12192000"/>
              <a:gd name="connsiteY9" fmla="*/ 6327058 h 6858000"/>
              <a:gd name="connsiteX10" fmla="*/ 5627789 w 12192000"/>
              <a:gd name="connsiteY10" fmla="*/ 6327058 h 6858000"/>
              <a:gd name="connsiteX11" fmla="*/ 5627789 w 12192000"/>
              <a:gd name="connsiteY11" fmla="*/ 6304861 h 6858000"/>
              <a:gd name="connsiteX12" fmla="*/ 6624691 w 12192000"/>
              <a:gd name="connsiteY12" fmla="*/ 5307959 h 6858000"/>
              <a:gd name="connsiteX13" fmla="*/ 6624691 w 12192000"/>
              <a:gd name="connsiteY13" fmla="*/ 5304461 h 6858000"/>
              <a:gd name="connsiteX14" fmla="*/ 7204770 w 12192000"/>
              <a:gd name="connsiteY14" fmla="*/ 4724382 h 6858000"/>
              <a:gd name="connsiteX15" fmla="*/ 7204770 w 12192000"/>
              <a:gd name="connsiteY15" fmla="*/ 4713142 h 6858000"/>
              <a:gd name="connsiteX16" fmla="*/ 7669322 w 12192000"/>
              <a:gd name="connsiteY16" fmla="*/ 4248590 h 6858000"/>
              <a:gd name="connsiteX17" fmla="*/ 7669322 w 12192000"/>
              <a:gd name="connsiteY17" fmla="*/ 3332585 h 6858000"/>
              <a:gd name="connsiteX18" fmla="*/ 8011212 w 12192000"/>
              <a:gd name="connsiteY18" fmla="*/ 2990695 h 6858000"/>
              <a:gd name="connsiteX19" fmla="*/ 8011212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0 w 12192000"/>
              <a:gd name="connsiteY22" fmla="*/ 685800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69322 w 12192000"/>
              <a:gd name="connsiteY17" fmla="*/ 4248590 h 6858000"/>
              <a:gd name="connsiteX18" fmla="*/ 7692068 w 12192000"/>
              <a:gd name="connsiteY18" fmla="*/ 3368979 h 6858000"/>
              <a:gd name="connsiteX19" fmla="*/ 8011212 w 12192000"/>
              <a:gd name="connsiteY19" fmla="*/ 2990695 h 6858000"/>
              <a:gd name="connsiteX20" fmla="*/ 8011212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69322 w 12192000"/>
              <a:gd name="connsiteY17" fmla="*/ 4248590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11212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69322 w 12192000"/>
              <a:gd name="connsiteY17" fmla="*/ 4248590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9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82970 w 12192000"/>
              <a:gd name="connsiteY17" fmla="*/ 4312280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782464 w 12192000"/>
              <a:gd name="connsiteY12" fmla="*/ 6195679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718774 w 12192000"/>
              <a:gd name="connsiteY11" fmla="*/ 6354354 h 6858000"/>
              <a:gd name="connsiteX12" fmla="*/ 5782464 w 12192000"/>
              <a:gd name="connsiteY12" fmla="*/ 6195679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718774 w 12192000"/>
              <a:gd name="connsiteY11" fmla="*/ 6354354 h 6858000"/>
              <a:gd name="connsiteX12" fmla="*/ 5782464 w 12192000"/>
              <a:gd name="connsiteY12" fmla="*/ 6195679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624691 w 12192000"/>
              <a:gd name="connsiteY13" fmla="*/ 5307959 h 6858000"/>
              <a:gd name="connsiteX14" fmla="*/ 6670183 w 12192000"/>
              <a:gd name="connsiteY14" fmla="*/ 5322658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70183 w 12192000"/>
              <a:gd name="connsiteY14" fmla="*/ 5322658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70183 w 12192000"/>
              <a:gd name="connsiteY14" fmla="*/ 5322658 h 6858000"/>
              <a:gd name="connsiteX15" fmla="*/ 7204770 w 12192000"/>
              <a:gd name="connsiteY15" fmla="*/ 4724382 h 6858000"/>
              <a:gd name="connsiteX16" fmla="*/ 7309403 w 12192000"/>
              <a:gd name="connsiteY16" fmla="*/ 4672199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70183 w 12192000"/>
              <a:gd name="connsiteY14" fmla="*/ 5322658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289534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32338 w 12192000"/>
              <a:gd name="connsiteY11" fmla="*/ 6358904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289534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32338 w 12192000"/>
              <a:gd name="connsiteY11" fmla="*/ 6272640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289534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8025 w 12192000"/>
              <a:gd name="connsiteY11" fmla="*/ 6354591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289534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3300172 w 12192000"/>
              <a:gd name="connsiteY10" fmla="*/ 6367529 h 6858000"/>
              <a:gd name="connsiteX11" fmla="*/ 5628025 w 12192000"/>
              <a:gd name="connsiteY11" fmla="*/ 6354591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289534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90857 w 12196470"/>
              <a:gd name="connsiteY9" fmla="*/ 6327058 h 6858000"/>
              <a:gd name="connsiteX10" fmla="*/ 3304642 w 12196470"/>
              <a:gd name="connsiteY10" fmla="*/ 6367529 h 6858000"/>
              <a:gd name="connsiteX11" fmla="*/ 5632495 w 12196470"/>
              <a:gd name="connsiteY11" fmla="*/ 6354591 h 6858000"/>
              <a:gd name="connsiteX12" fmla="*/ 5786934 w 12196470"/>
              <a:gd name="connsiteY12" fmla="*/ 6195679 h 6858000"/>
              <a:gd name="connsiteX13" fmla="*/ 6378952 w 12196470"/>
              <a:gd name="connsiteY13" fmla="*/ 5603661 h 6858000"/>
              <a:gd name="connsiteX14" fmla="*/ 6665555 w 12196470"/>
              <a:gd name="connsiteY14" fmla="*/ 5313559 h 6858000"/>
              <a:gd name="connsiteX15" fmla="*/ 7072763 w 12196470"/>
              <a:gd name="connsiteY15" fmla="*/ 4915451 h 6858000"/>
              <a:gd name="connsiteX16" fmla="*/ 7313873 w 12196470"/>
              <a:gd name="connsiteY16" fmla="*/ 4672199 h 6858000"/>
              <a:gd name="connsiteX17" fmla="*/ 7696538 w 12196470"/>
              <a:gd name="connsiteY17" fmla="*/ 4289534 h 6858000"/>
              <a:gd name="connsiteX18" fmla="*/ 7696538 w 12196470"/>
              <a:gd name="connsiteY18" fmla="*/ 3368979 h 6858000"/>
              <a:gd name="connsiteX19" fmla="*/ 8052076 w 12196470"/>
              <a:gd name="connsiteY19" fmla="*/ 3013441 h 6858000"/>
              <a:gd name="connsiteX20" fmla="*/ 8056625 w 12196470"/>
              <a:gd name="connsiteY20" fmla="*/ 0 h 6858000"/>
              <a:gd name="connsiteX21" fmla="*/ 12196470 w 12196470"/>
              <a:gd name="connsiteY21" fmla="*/ 0 h 6858000"/>
              <a:gd name="connsiteX22" fmla="*/ 12196470 w 12196470"/>
              <a:gd name="connsiteY22" fmla="*/ 6858000 h 6858000"/>
              <a:gd name="connsiteX23" fmla="*/ 4470 w 12196470"/>
              <a:gd name="connsiteY23" fmla="*/ 6858000 h 6858000"/>
              <a:gd name="connsiteX24" fmla="*/ 4470 w 1219647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785284 w 12196470"/>
              <a:gd name="connsiteY9" fmla="*/ 6357251 h 6858000"/>
              <a:gd name="connsiteX10" fmla="*/ 3304642 w 12196470"/>
              <a:gd name="connsiteY10" fmla="*/ 6367529 h 6858000"/>
              <a:gd name="connsiteX11" fmla="*/ 5632495 w 12196470"/>
              <a:gd name="connsiteY11" fmla="*/ 6354591 h 6858000"/>
              <a:gd name="connsiteX12" fmla="*/ 5786934 w 12196470"/>
              <a:gd name="connsiteY12" fmla="*/ 6195679 h 6858000"/>
              <a:gd name="connsiteX13" fmla="*/ 6378952 w 12196470"/>
              <a:gd name="connsiteY13" fmla="*/ 5603661 h 6858000"/>
              <a:gd name="connsiteX14" fmla="*/ 6665555 w 12196470"/>
              <a:gd name="connsiteY14" fmla="*/ 5313559 h 6858000"/>
              <a:gd name="connsiteX15" fmla="*/ 7072763 w 12196470"/>
              <a:gd name="connsiteY15" fmla="*/ 4915451 h 6858000"/>
              <a:gd name="connsiteX16" fmla="*/ 7313873 w 12196470"/>
              <a:gd name="connsiteY16" fmla="*/ 4672199 h 6858000"/>
              <a:gd name="connsiteX17" fmla="*/ 7696538 w 12196470"/>
              <a:gd name="connsiteY17" fmla="*/ 4289534 h 6858000"/>
              <a:gd name="connsiteX18" fmla="*/ 7696538 w 12196470"/>
              <a:gd name="connsiteY18" fmla="*/ 3368979 h 6858000"/>
              <a:gd name="connsiteX19" fmla="*/ 8052076 w 12196470"/>
              <a:gd name="connsiteY19" fmla="*/ 3013441 h 6858000"/>
              <a:gd name="connsiteX20" fmla="*/ 8056625 w 12196470"/>
              <a:gd name="connsiteY20" fmla="*/ 0 h 6858000"/>
              <a:gd name="connsiteX21" fmla="*/ 12196470 w 12196470"/>
              <a:gd name="connsiteY21" fmla="*/ 0 h 6858000"/>
              <a:gd name="connsiteX22" fmla="*/ 12196470 w 12196470"/>
              <a:gd name="connsiteY22" fmla="*/ 6858000 h 6858000"/>
              <a:gd name="connsiteX23" fmla="*/ 4470 w 12196470"/>
              <a:gd name="connsiteY23" fmla="*/ 6858000 h 6858000"/>
              <a:gd name="connsiteX24" fmla="*/ 4470 w 1219647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785284 w 12196470"/>
              <a:gd name="connsiteY9" fmla="*/ 6357251 h 6858000"/>
              <a:gd name="connsiteX10" fmla="*/ 3304642 w 12196470"/>
              <a:gd name="connsiteY10" fmla="*/ 6354590 h 6858000"/>
              <a:gd name="connsiteX11" fmla="*/ 5632495 w 12196470"/>
              <a:gd name="connsiteY11" fmla="*/ 6354591 h 6858000"/>
              <a:gd name="connsiteX12" fmla="*/ 5786934 w 12196470"/>
              <a:gd name="connsiteY12" fmla="*/ 6195679 h 6858000"/>
              <a:gd name="connsiteX13" fmla="*/ 6378952 w 12196470"/>
              <a:gd name="connsiteY13" fmla="*/ 5603661 h 6858000"/>
              <a:gd name="connsiteX14" fmla="*/ 6665555 w 12196470"/>
              <a:gd name="connsiteY14" fmla="*/ 5313559 h 6858000"/>
              <a:gd name="connsiteX15" fmla="*/ 7072763 w 12196470"/>
              <a:gd name="connsiteY15" fmla="*/ 4915451 h 6858000"/>
              <a:gd name="connsiteX16" fmla="*/ 7313873 w 12196470"/>
              <a:gd name="connsiteY16" fmla="*/ 4672199 h 6858000"/>
              <a:gd name="connsiteX17" fmla="*/ 7696538 w 12196470"/>
              <a:gd name="connsiteY17" fmla="*/ 4289534 h 6858000"/>
              <a:gd name="connsiteX18" fmla="*/ 7696538 w 12196470"/>
              <a:gd name="connsiteY18" fmla="*/ 3368979 h 6858000"/>
              <a:gd name="connsiteX19" fmla="*/ 8052076 w 12196470"/>
              <a:gd name="connsiteY19" fmla="*/ 3013441 h 6858000"/>
              <a:gd name="connsiteX20" fmla="*/ 8056625 w 12196470"/>
              <a:gd name="connsiteY20" fmla="*/ 0 h 6858000"/>
              <a:gd name="connsiteX21" fmla="*/ 12196470 w 12196470"/>
              <a:gd name="connsiteY21" fmla="*/ 0 h 6858000"/>
              <a:gd name="connsiteX22" fmla="*/ 12196470 w 12196470"/>
              <a:gd name="connsiteY22" fmla="*/ 6858000 h 6858000"/>
              <a:gd name="connsiteX23" fmla="*/ 4470 w 12196470"/>
              <a:gd name="connsiteY23" fmla="*/ 6858000 h 6858000"/>
              <a:gd name="connsiteX24" fmla="*/ 4470 w 1219647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798223 w 12196470"/>
              <a:gd name="connsiteY9" fmla="*/ 6365878 h 6858000"/>
              <a:gd name="connsiteX10" fmla="*/ 3304642 w 12196470"/>
              <a:gd name="connsiteY10" fmla="*/ 6354590 h 6858000"/>
              <a:gd name="connsiteX11" fmla="*/ 5632495 w 12196470"/>
              <a:gd name="connsiteY11" fmla="*/ 6354591 h 6858000"/>
              <a:gd name="connsiteX12" fmla="*/ 5786934 w 12196470"/>
              <a:gd name="connsiteY12" fmla="*/ 6195679 h 6858000"/>
              <a:gd name="connsiteX13" fmla="*/ 6378952 w 12196470"/>
              <a:gd name="connsiteY13" fmla="*/ 5603661 h 6858000"/>
              <a:gd name="connsiteX14" fmla="*/ 6665555 w 12196470"/>
              <a:gd name="connsiteY14" fmla="*/ 5313559 h 6858000"/>
              <a:gd name="connsiteX15" fmla="*/ 7072763 w 12196470"/>
              <a:gd name="connsiteY15" fmla="*/ 4915451 h 6858000"/>
              <a:gd name="connsiteX16" fmla="*/ 7313873 w 12196470"/>
              <a:gd name="connsiteY16" fmla="*/ 4672199 h 6858000"/>
              <a:gd name="connsiteX17" fmla="*/ 7696538 w 12196470"/>
              <a:gd name="connsiteY17" fmla="*/ 4289534 h 6858000"/>
              <a:gd name="connsiteX18" fmla="*/ 7696538 w 12196470"/>
              <a:gd name="connsiteY18" fmla="*/ 3368979 h 6858000"/>
              <a:gd name="connsiteX19" fmla="*/ 8052076 w 12196470"/>
              <a:gd name="connsiteY19" fmla="*/ 3013441 h 6858000"/>
              <a:gd name="connsiteX20" fmla="*/ 8056625 w 12196470"/>
              <a:gd name="connsiteY20" fmla="*/ 0 h 6858000"/>
              <a:gd name="connsiteX21" fmla="*/ 12196470 w 12196470"/>
              <a:gd name="connsiteY21" fmla="*/ 0 h 6858000"/>
              <a:gd name="connsiteX22" fmla="*/ 12196470 w 12196470"/>
              <a:gd name="connsiteY22" fmla="*/ 6858000 h 6858000"/>
              <a:gd name="connsiteX23" fmla="*/ 4470 w 12196470"/>
              <a:gd name="connsiteY23" fmla="*/ 6858000 h 6858000"/>
              <a:gd name="connsiteX24" fmla="*/ 4470 w 1219647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806850 w 12196470"/>
              <a:gd name="connsiteY9" fmla="*/ 6370191 h 6858000"/>
              <a:gd name="connsiteX10" fmla="*/ 3304642 w 12196470"/>
              <a:gd name="connsiteY10" fmla="*/ 6354590 h 6858000"/>
              <a:gd name="connsiteX11" fmla="*/ 5632495 w 12196470"/>
              <a:gd name="connsiteY11" fmla="*/ 6354591 h 6858000"/>
              <a:gd name="connsiteX12" fmla="*/ 5786934 w 12196470"/>
              <a:gd name="connsiteY12" fmla="*/ 6195679 h 6858000"/>
              <a:gd name="connsiteX13" fmla="*/ 6378952 w 12196470"/>
              <a:gd name="connsiteY13" fmla="*/ 5603661 h 6858000"/>
              <a:gd name="connsiteX14" fmla="*/ 6665555 w 12196470"/>
              <a:gd name="connsiteY14" fmla="*/ 5313559 h 6858000"/>
              <a:gd name="connsiteX15" fmla="*/ 7072763 w 12196470"/>
              <a:gd name="connsiteY15" fmla="*/ 4915451 h 6858000"/>
              <a:gd name="connsiteX16" fmla="*/ 7313873 w 12196470"/>
              <a:gd name="connsiteY16" fmla="*/ 4672199 h 6858000"/>
              <a:gd name="connsiteX17" fmla="*/ 7696538 w 12196470"/>
              <a:gd name="connsiteY17" fmla="*/ 4289534 h 6858000"/>
              <a:gd name="connsiteX18" fmla="*/ 7696538 w 12196470"/>
              <a:gd name="connsiteY18" fmla="*/ 3368979 h 6858000"/>
              <a:gd name="connsiteX19" fmla="*/ 8052076 w 12196470"/>
              <a:gd name="connsiteY19" fmla="*/ 3013441 h 6858000"/>
              <a:gd name="connsiteX20" fmla="*/ 8056625 w 12196470"/>
              <a:gd name="connsiteY20" fmla="*/ 0 h 6858000"/>
              <a:gd name="connsiteX21" fmla="*/ 12196470 w 12196470"/>
              <a:gd name="connsiteY21" fmla="*/ 0 h 6858000"/>
              <a:gd name="connsiteX22" fmla="*/ 12196470 w 12196470"/>
              <a:gd name="connsiteY22" fmla="*/ 6858000 h 6858000"/>
              <a:gd name="connsiteX23" fmla="*/ 4470 w 12196470"/>
              <a:gd name="connsiteY23" fmla="*/ 6858000 h 6858000"/>
              <a:gd name="connsiteX24" fmla="*/ 4470 w 1219647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3304642 w 12196470"/>
              <a:gd name="connsiteY9" fmla="*/ 6354590 h 6858000"/>
              <a:gd name="connsiteX10" fmla="*/ 5632495 w 12196470"/>
              <a:gd name="connsiteY10" fmla="*/ 6354591 h 6858000"/>
              <a:gd name="connsiteX11" fmla="*/ 5786934 w 12196470"/>
              <a:gd name="connsiteY11" fmla="*/ 6195679 h 6858000"/>
              <a:gd name="connsiteX12" fmla="*/ 6378952 w 12196470"/>
              <a:gd name="connsiteY12" fmla="*/ 5603661 h 6858000"/>
              <a:gd name="connsiteX13" fmla="*/ 6665555 w 12196470"/>
              <a:gd name="connsiteY13" fmla="*/ 5313559 h 6858000"/>
              <a:gd name="connsiteX14" fmla="*/ 7072763 w 12196470"/>
              <a:gd name="connsiteY14" fmla="*/ 4915451 h 6858000"/>
              <a:gd name="connsiteX15" fmla="*/ 7313873 w 12196470"/>
              <a:gd name="connsiteY15" fmla="*/ 4672199 h 6858000"/>
              <a:gd name="connsiteX16" fmla="*/ 7696538 w 12196470"/>
              <a:gd name="connsiteY16" fmla="*/ 4289534 h 6858000"/>
              <a:gd name="connsiteX17" fmla="*/ 7696538 w 12196470"/>
              <a:gd name="connsiteY17" fmla="*/ 3368979 h 6858000"/>
              <a:gd name="connsiteX18" fmla="*/ 8052076 w 12196470"/>
              <a:gd name="connsiteY18" fmla="*/ 3013441 h 6858000"/>
              <a:gd name="connsiteX19" fmla="*/ 8056625 w 12196470"/>
              <a:gd name="connsiteY19" fmla="*/ 0 h 6858000"/>
              <a:gd name="connsiteX20" fmla="*/ 12196470 w 12196470"/>
              <a:gd name="connsiteY20" fmla="*/ 0 h 6858000"/>
              <a:gd name="connsiteX21" fmla="*/ 12196470 w 12196470"/>
              <a:gd name="connsiteY21" fmla="*/ 6858000 h 6858000"/>
              <a:gd name="connsiteX22" fmla="*/ 4470 w 12196470"/>
              <a:gd name="connsiteY22" fmla="*/ 6858000 h 6858000"/>
              <a:gd name="connsiteX23" fmla="*/ 4470 w 12196470"/>
              <a:gd name="connsiteY23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5786934 w 12196470"/>
              <a:gd name="connsiteY10" fmla="*/ 6195679 h 6858000"/>
              <a:gd name="connsiteX11" fmla="*/ 6378952 w 12196470"/>
              <a:gd name="connsiteY11" fmla="*/ 5603661 h 6858000"/>
              <a:gd name="connsiteX12" fmla="*/ 6665555 w 12196470"/>
              <a:gd name="connsiteY12" fmla="*/ 5313559 h 6858000"/>
              <a:gd name="connsiteX13" fmla="*/ 7072763 w 12196470"/>
              <a:gd name="connsiteY13" fmla="*/ 4915451 h 6858000"/>
              <a:gd name="connsiteX14" fmla="*/ 7313873 w 12196470"/>
              <a:gd name="connsiteY14" fmla="*/ 4672199 h 6858000"/>
              <a:gd name="connsiteX15" fmla="*/ 7696538 w 12196470"/>
              <a:gd name="connsiteY15" fmla="*/ 4289534 h 6858000"/>
              <a:gd name="connsiteX16" fmla="*/ 7696538 w 12196470"/>
              <a:gd name="connsiteY16" fmla="*/ 3368979 h 6858000"/>
              <a:gd name="connsiteX17" fmla="*/ 8052076 w 12196470"/>
              <a:gd name="connsiteY17" fmla="*/ 3013441 h 6858000"/>
              <a:gd name="connsiteX18" fmla="*/ 8056625 w 12196470"/>
              <a:gd name="connsiteY18" fmla="*/ 0 h 6858000"/>
              <a:gd name="connsiteX19" fmla="*/ 12196470 w 12196470"/>
              <a:gd name="connsiteY19" fmla="*/ 0 h 6858000"/>
              <a:gd name="connsiteX20" fmla="*/ 12196470 w 12196470"/>
              <a:gd name="connsiteY20" fmla="*/ 6858000 h 6858000"/>
              <a:gd name="connsiteX21" fmla="*/ 4470 w 12196470"/>
              <a:gd name="connsiteY21" fmla="*/ 6858000 h 6858000"/>
              <a:gd name="connsiteX22" fmla="*/ 4470 w 12196470"/>
              <a:gd name="connsiteY22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6378952 w 12196470"/>
              <a:gd name="connsiteY10" fmla="*/ 5603661 h 6858000"/>
              <a:gd name="connsiteX11" fmla="*/ 6665555 w 12196470"/>
              <a:gd name="connsiteY11" fmla="*/ 5313559 h 6858000"/>
              <a:gd name="connsiteX12" fmla="*/ 7072763 w 12196470"/>
              <a:gd name="connsiteY12" fmla="*/ 4915451 h 6858000"/>
              <a:gd name="connsiteX13" fmla="*/ 7313873 w 12196470"/>
              <a:gd name="connsiteY13" fmla="*/ 4672199 h 6858000"/>
              <a:gd name="connsiteX14" fmla="*/ 7696538 w 12196470"/>
              <a:gd name="connsiteY14" fmla="*/ 4289534 h 6858000"/>
              <a:gd name="connsiteX15" fmla="*/ 7696538 w 12196470"/>
              <a:gd name="connsiteY15" fmla="*/ 3368979 h 6858000"/>
              <a:gd name="connsiteX16" fmla="*/ 8052076 w 12196470"/>
              <a:gd name="connsiteY16" fmla="*/ 3013441 h 6858000"/>
              <a:gd name="connsiteX17" fmla="*/ 8056625 w 12196470"/>
              <a:gd name="connsiteY17" fmla="*/ 0 h 6858000"/>
              <a:gd name="connsiteX18" fmla="*/ 12196470 w 12196470"/>
              <a:gd name="connsiteY18" fmla="*/ 0 h 6858000"/>
              <a:gd name="connsiteX19" fmla="*/ 12196470 w 12196470"/>
              <a:gd name="connsiteY19" fmla="*/ 6858000 h 6858000"/>
              <a:gd name="connsiteX20" fmla="*/ 4470 w 12196470"/>
              <a:gd name="connsiteY20" fmla="*/ 6858000 h 6858000"/>
              <a:gd name="connsiteX21" fmla="*/ 4470 w 12196470"/>
              <a:gd name="connsiteY21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6665555 w 12196470"/>
              <a:gd name="connsiteY10" fmla="*/ 5313559 h 6858000"/>
              <a:gd name="connsiteX11" fmla="*/ 7072763 w 12196470"/>
              <a:gd name="connsiteY11" fmla="*/ 4915451 h 6858000"/>
              <a:gd name="connsiteX12" fmla="*/ 7313873 w 12196470"/>
              <a:gd name="connsiteY12" fmla="*/ 4672199 h 6858000"/>
              <a:gd name="connsiteX13" fmla="*/ 7696538 w 12196470"/>
              <a:gd name="connsiteY13" fmla="*/ 4289534 h 6858000"/>
              <a:gd name="connsiteX14" fmla="*/ 7696538 w 12196470"/>
              <a:gd name="connsiteY14" fmla="*/ 3368979 h 6858000"/>
              <a:gd name="connsiteX15" fmla="*/ 8052076 w 12196470"/>
              <a:gd name="connsiteY15" fmla="*/ 3013441 h 6858000"/>
              <a:gd name="connsiteX16" fmla="*/ 8056625 w 12196470"/>
              <a:gd name="connsiteY16" fmla="*/ 0 h 6858000"/>
              <a:gd name="connsiteX17" fmla="*/ 12196470 w 12196470"/>
              <a:gd name="connsiteY17" fmla="*/ 0 h 6858000"/>
              <a:gd name="connsiteX18" fmla="*/ 12196470 w 12196470"/>
              <a:gd name="connsiteY18" fmla="*/ 6858000 h 6858000"/>
              <a:gd name="connsiteX19" fmla="*/ 4470 w 12196470"/>
              <a:gd name="connsiteY19" fmla="*/ 6858000 h 6858000"/>
              <a:gd name="connsiteX20" fmla="*/ 4470 w 12196470"/>
              <a:gd name="connsiteY20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7072763 w 12196470"/>
              <a:gd name="connsiteY10" fmla="*/ 4915451 h 6858000"/>
              <a:gd name="connsiteX11" fmla="*/ 7313873 w 12196470"/>
              <a:gd name="connsiteY11" fmla="*/ 4672199 h 6858000"/>
              <a:gd name="connsiteX12" fmla="*/ 7696538 w 12196470"/>
              <a:gd name="connsiteY12" fmla="*/ 4289534 h 6858000"/>
              <a:gd name="connsiteX13" fmla="*/ 7696538 w 12196470"/>
              <a:gd name="connsiteY13" fmla="*/ 3368979 h 6858000"/>
              <a:gd name="connsiteX14" fmla="*/ 8052076 w 12196470"/>
              <a:gd name="connsiteY14" fmla="*/ 3013441 h 6858000"/>
              <a:gd name="connsiteX15" fmla="*/ 8056625 w 12196470"/>
              <a:gd name="connsiteY15" fmla="*/ 0 h 6858000"/>
              <a:gd name="connsiteX16" fmla="*/ 12196470 w 12196470"/>
              <a:gd name="connsiteY16" fmla="*/ 0 h 6858000"/>
              <a:gd name="connsiteX17" fmla="*/ 12196470 w 12196470"/>
              <a:gd name="connsiteY17" fmla="*/ 6858000 h 6858000"/>
              <a:gd name="connsiteX18" fmla="*/ 4470 w 12196470"/>
              <a:gd name="connsiteY18" fmla="*/ 6858000 h 6858000"/>
              <a:gd name="connsiteX19" fmla="*/ 4470 w 12196470"/>
              <a:gd name="connsiteY19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7313873 w 12196470"/>
              <a:gd name="connsiteY10" fmla="*/ 4672199 h 6858000"/>
              <a:gd name="connsiteX11" fmla="*/ 7696538 w 12196470"/>
              <a:gd name="connsiteY11" fmla="*/ 4289534 h 6858000"/>
              <a:gd name="connsiteX12" fmla="*/ 7696538 w 12196470"/>
              <a:gd name="connsiteY12" fmla="*/ 3368979 h 6858000"/>
              <a:gd name="connsiteX13" fmla="*/ 8052076 w 12196470"/>
              <a:gd name="connsiteY13" fmla="*/ 3013441 h 6858000"/>
              <a:gd name="connsiteX14" fmla="*/ 8056625 w 12196470"/>
              <a:gd name="connsiteY14" fmla="*/ 0 h 6858000"/>
              <a:gd name="connsiteX15" fmla="*/ 12196470 w 12196470"/>
              <a:gd name="connsiteY15" fmla="*/ 0 h 6858000"/>
              <a:gd name="connsiteX16" fmla="*/ 12196470 w 12196470"/>
              <a:gd name="connsiteY16" fmla="*/ 6858000 h 6858000"/>
              <a:gd name="connsiteX17" fmla="*/ 4470 w 12196470"/>
              <a:gd name="connsiteY17" fmla="*/ 6858000 h 6858000"/>
              <a:gd name="connsiteX18" fmla="*/ 4470 w 12196470"/>
              <a:gd name="connsiteY18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7696538 w 12196470"/>
              <a:gd name="connsiteY10" fmla="*/ 4289534 h 6858000"/>
              <a:gd name="connsiteX11" fmla="*/ 7696538 w 12196470"/>
              <a:gd name="connsiteY11" fmla="*/ 3368979 h 6858000"/>
              <a:gd name="connsiteX12" fmla="*/ 8052076 w 12196470"/>
              <a:gd name="connsiteY12" fmla="*/ 3013441 h 6858000"/>
              <a:gd name="connsiteX13" fmla="*/ 8056625 w 12196470"/>
              <a:gd name="connsiteY13" fmla="*/ 0 h 6858000"/>
              <a:gd name="connsiteX14" fmla="*/ 12196470 w 12196470"/>
              <a:gd name="connsiteY14" fmla="*/ 0 h 6858000"/>
              <a:gd name="connsiteX15" fmla="*/ 12196470 w 12196470"/>
              <a:gd name="connsiteY15" fmla="*/ 6858000 h 6858000"/>
              <a:gd name="connsiteX16" fmla="*/ 4470 w 12196470"/>
              <a:gd name="connsiteY16" fmla="*/ 6858000 h 6858000"/>
              <a:gd name="connsiteX17" fmla="*/ 4470 w 12196470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6470" h="6858000">
                <a:moveTo>
                  <a:pt x="13413" y="6518585"/>
                </a:moveTo>
                <a:cubicBezTo>
                  <a:pt x="14556" y="6604192"/>
                  <a:pt x="15700" y="6689799"/>
                  <a:pt x="16843" y="6775406"/>
                </a:cubicBezTo>
                <a:lnTo>
                  <a:pt x="1186412" y="6775406"/>
                </a:lnTo>
                <a:lnTo>
                  <a:pt x="1278765" y="6683053"/>
                </a:lnTo>
                <a:lnTo>
                  <a:pt x="1278765" y="6518585"/>
                </a:lnTo>
                <a:lnTo>
                  <a:pt x="13413" y="6518585"/>
                </a:lnTo>
                <a:close/>
                <a:moveTo>
                  <a:pt x="4470" y="0"/>
                </a:moveTo>
                <a:lnTo>
                  <a:pt x="12939" y="0"/>
                </a:lnTo>
                <a:lnTo>
                  <a:pt x="0" y="6361564"/>
                </a:lnTo>
                <a:lnTo>
                  <a:pt x="5632495" y="6354591"/>
                </a:lnTo>
                <a:lnTo>
                  <a:pt x="7696538" y="4289534"/>
                </a:lnTo>
                <a:lnTo>
                  <a:pt x="7696538" y="3368979"/>
                </a:lnTo>
                <a:lnTo>
                  <a:pt x="8052076" y="3013441"/>
                </a:lnTo>
                <a:cubicBezTo>
                  <a:pt x="8053592" y="2008961"/>
                  <a:pt x="8055109" y="1004480"/>
                  <a:pt x="8056625" y="0"/>
                </a:cubicBezTo>
                <a:lnTo>
                  <a:pt x="12196470" y="0"/>
                </a:lnTo>
                <a:lnTo>
                  <a:pt x="12196470" y="6858000"/>
                </a:lnTo>
                <a:lnTo>
                  <a:pt x="4470" y="6858000"/>
                </a:lnTo>
                <a:lnTo>
                  <a:pt x="4470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Drag image in place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01234" y="1107150"/>
            <a:ext cx="6773423" cy="1516670"/>
          </a:xfr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48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headline for this slide here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06660" y="2713355"/>
            <a:ext cx="5256303" cy="2831466"/>
          </a:xfrm>
          <a:ln>
            <a:noFill/>
          </a:ln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1">
                <a:solidFill>
                  <a:srgbClr val="FFFFFF"/>
                </a:solidFill>
              </a:defRPr>
            </a:lvl1pPr>
            <a:lvl2pPr marL="284248" indent="-17309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401">
                <a:solidFill>
                  <a:srgbClr val="FFFFFF"/>
                </a:solidFill>
              </a:defRPr>
            </a:lvl2pPr>
            <a:lvl3pPr marL="632015" indent="-23343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/>
              <a:buChar char="•"/>
              <a:defRPr sz="2201">
                <a:solidFill>
                  <a:srgbClr val="FFFFFF"/>
                </a:solidFill>
              </a:defRPr>
            </a:lvl3pPr>
            <a:lvl4pPr marL="909911" indent="-23343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001">
                <a:solidFill>
                  <a:srgbClr val="FFFFFF"/>
                </a:solidFill>
                <a:latin typeface="Corbel"/>
                <a:cs typeface="Corbel"/>
              </a:defRPr>
            </a:lvl4pPr>
            <a:lvl5pPr marL="1262442" indent="-22390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Lucida Grande"/>
              <a:buChar char="•"/>
              <a:defRPr sz="1801">
                <a:solidFill>
                  <a:srgbClr val="FFFFFF"/>
                </a:solidFill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010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tor-Left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407058" y="-418322"/>
            <a:ext cx="8782587" cy="7278589"/>
            <a:chOff x="-407058" y="-418322"/>
            <a:chExt cx="8782587" cy="7278589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423" y="-372172"/>
              <a:ext cx="8759952" cy="659587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058" y="-418322"/>
              <a:ext cx="8479496" cy="7278589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8305" y="-2657858"/>
            <a:ext cx="11632497" cy="10436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1186" y="78261"/>
            <a:ext cx="1902414" cy="808215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501234" y="1107150"/>
            <a:ext cx="6773423" cy="1516670"/>
          </a:xfr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48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headline for this slide here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06660" y="2713355"/>
            <a:ext cx="5256303" cy="2831466"/>
          </a:xfrm>
          <a:ln>
            <a:noFill/>
          </a:ln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1">
                <a:solidFill>
                  <a:srgbClr val="FFFFFF"/>
                </a:solidFill>
              </a:defRPr>
            </a:lvl1pPr>
            <a:lvl2pPr marL="284248" indent="-17309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401">
                <a:solidFill>
                  <a:srgbClr val="FFFFFF"/>
                </a:solidFill>
              </a:defRPr>
            </a:lvl2pPr>
            <a:lvl3pPr marL="632015" indent="-23343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/>
              <a:buChar char="•"/>
              <a:defRPr sz="2201">
                <a:solidFill>
                  <a:srgbClr val="FFFFFF"/>
                </a:solidFill>
              </a:defRPr>
            </a:lvl3pPr>
            <a:lvl4pPr marL="909911" indent="-23343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001">
                <a:solidFill>
                  <a:srgbClr val="FFFFFF"/>
                </a:solidFill>
                <a:latin typeface="Corbel"/>
                <a:cs typeface="Corbel"/>
              </a:defRPr>
            </a:lvl4pPr>
            <a:lvl5pPr marL="1262442" indent="-22390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Lucida Grande"/>
              <a:buChar char="•"/>
              <a:defRPr sz="1801">
                <a:solidFill>
                  <a:srgbClr val="FFFFFF"/>
                </a:solidFill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35"/>
          <p:cNvSpPr>
            <a:spLocks noGrp="1"/>
          </p:cNvSpPr>
          <p:nvPr>
            <p:ph type="pic" sz="quarter" idx="15" hasCustomPrompt="1"/>
          </p:nvPr>
        </p:nvSpPr>
        <p:spPr>
          <a:xfrm>
            <a:off x="-4470" y="-12192"/>
            <a:ext cx="12196470" cy="6858000"/>
          </a:xfrm>
          <a:custGeom>
            <a:avLst/>
            <a:gdLst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0 w 12192000"/>
              <a:gd name="connsiteY5" fmla="*/ 0 h 6858000"/>
              <a:gd name="connsiteX6" fmla="*/ 8469 w 12192000"/>
              <a:gd name="connsiteY6" fmla="*/ 0 h 6858000"/>
              <a:gd name="connsiteX7" fmla="*/ 8469 w 12192000"/>
              <a:gd name="connsiteY7" fmla="*/ 6327058 h 6858000"/>
              <a:gd name="connsiteX8" fmla="*/ 86387 w 12192000"/>
              <a:gd name="connsiteY8" fmla="*/ 6327058 h 6858000"/>
              <a:gd name="connsiteX9" fmla="*/ 5605593 w 12192000"/>
              <a:gd name="connsiteY9" fmla="*/ 6327058 h 6858000"/>
              <a:gd name="connsiteX10" fmla="*/ 5627789 w 12192000"/>
              <a:gd name="connsiteY10" fmla="*/ 6327058 h 6858000"/>
              <a:gd name="connsiteX11" fmla="*/ 5627789 w 12192000"/>
              <a:gd name="connsiteY11" fmla="*/ 6304861 h 6858000"/>
              <a:gd name="connsiteX12" fmla="*/ 6624691 w 12192000"/>
              <a:gd name="connsiteY12" fmla="*/ 5307959 h 6858000"/>
              <a:gd name="connsiteX13" fmla="*/ 6624691 w 12192000"/>
              <a:gd name="connsiteY13" fmla="*/ 5304461 h 6858000"/>
              <a:gd name="connsiteX14" fmla="*/ 7204770 w 12192000"/>
              <a:gd name="connsiteY14" fmla="*/ 4724382 h 6858000"/>
              <a:gd name="connsiteX15" fmla="*/ 7204770 w 12192000"/>
              <a:gd name="connsiteY15" fmla="*/ 4713142 h 6858000"/>
              <a:gd name="connsiteX16" fmla="*/ 7669322 w 12192000"/>
              <a:gd name="connsiteY16" fmla="*/ 4248590 h 6858000"/>
              <a:gd name="connsiteX17" fmla="*/ 7669322 w 12192000"/>
              <a:gd name="connsiteY17" fmla="*/ 3332585 h 6858000"/>
              <a:gd name="connsiteX18" fmla="*/ 8011212 w 12192000"/>
              <a:gd name="connsiteY18" fmla="*/ 2990695 h 6858000"/>
              <a:gd name="connsiteX19" fmla="*/ 8011212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6858000 h 6858000"/>
              <a:gd name="connsiteX22" fmla="*/ 0 w 12192000"/>
              <a:gd name="connsiteY22" fmla="*/ 685800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69322 w 12192000"/>
              <a:gd name="connsiteY17" fmla="*/ 4248590 h 6858000"/>
              <a:gd name="connsiteX18" fmla="*/ 7692068 w 12192000"/>
              <a:gd name="connsiteY18" fmla="*/ 3368979 h 6858000"/>
              <a:gd name="connsiteX19" fmla="*/ 8011212 w 12192000"/>
              <a:gd name="connsiteY19" fmla="*/ 2990695 h 6858000"/>
              <a:gd name="connsiteX20" fmla="*/ 8011212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69322 w 12192000"/>
              <a:gd name="connsiteY17" fmla="*/ 4248590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11212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69322 w 12192000"/>
              <a:gd name="connsiteY17" fmla="*/ 4248590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9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82970 w 12192000"/>
              <a:gd name="connsiteY17" fmla="*/ 4312280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627789 w 12192000"/>
              <a:gd name="connsiteY12" fmla="*/ 6304861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627789 w 12192000"/>
              <a:gd name="connsiteY11" fmla="*/ 6327058 h 6858000"/>
              <a:gd name="connsiteX12" fmla="*/ 5782464 w 12192000"/>
              <a:gd name="connsiteY12" fmla="*/ 6195679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605593 w 12192000"/>
              <a:gd name="connsiteY10" fmla="*/ 6327058 h 6858000"/>
              <a:gd name="connsiteX11" fmla="*/ 5718774 w 12192000"/>
              <a:gd name="connsiteY11" fmla="*/ 6354354 h 6858000"/>
              <a:gd name="connsiteX12" fmla="*/ 5782464 w 12192000"/>
              <a:gd name="connsiteY12" fmla="*/ 6195679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718774 w 12192000"/>
              <a:gd name="connsiteY11" fmla="*/ 6354354 h 6858000"/>
              <a:gd name="connsiteX12" fmla="*/ 5782464 w 12192000"/>
              <a:gd name="connsiteY12" fmla="*/ 6195679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624691 w 12192000"/>
              <a:gd name="connsiteY13" fmla="*/ 5307959 h 6858000"/>
              <a:gd name="connsiteX14" fmla="*/ 6624691 w 12192000"/>
              <a:gd name="connsiteY14" fmla="*/ 5304461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624691 w 12192000"/>
              <a:gd name="connsiteY13" fmla="*/ 5307959 h 6858000"/>
              <a:gd name="connsiteX14" fmla="*/ 6670183 w 12192000"/>
              <a:gd name="connsiteY14" fmla="*/ 5322658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70183 w 12192000"/>
              <a:gd name="connsiteY14" fmla="*/ 5322658 h 6858000"/>
              <a:gd name="connsiteX15" fmla="*/ 7204770 w 12192000"/>
              <a:gd name="connsiteY15" fmla="*/ 4724382 h 6858000"/>
              <a:gd name="connsiteX16" fmla="*/ 7204770 w 12192000"/>
              <a:gd name="connsiteY16" fmla="*/ 4713142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70183 w 12192000"/>
              <a:gd name="connsiteY14" fmla="*/ 5322658 h 6858000"/>
              <a:gd name="connsiteX15" fmla="*/ 7204770 w 12192000"/>
              <a:gd name="connsiteY15" fmla="*/ 4724382 h 6858000"/>
              <a:gd name="connsiteX16" fmla="*/ 7309403 w 12192000"/>
              <a:gd name="connsiteY16" fmla="*/ 4672199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70183 w 12192000"/>
              <a:gd name="connsiteY14" fmla="*/ 5322658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307731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7789 w 12192000"/>
              <a:gd name="connsiteY11" fmla="*/ 6363453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289534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32338 w 12192000"/>
              <a:gd name="connsiteY11" fmla="*/ 6358904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289534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32338 w 12192000"/>
              <a:gd name="connsiteY11" fmla="*/ 6272640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289534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5314440 w 12192000"/>
              <a:gd name="connsiteY10" fmla="*/ 6358903 h 6858000"/>
              <a:gd name="connsiteX11" fmla="*/ 5628025 w 12192000"/>
              <a:gd name="connsiteY11" fmla="*/ 6354591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289534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8943 w 12192000"/>
              <a:gd name="connsiteY0" fmla="*/ 6518585 h 6858000"/>
              <a:gd name="connsiteX1" fmla="*/ 12373 w 12192000"/>
              <a:gd name="connsiteY1" fmla="*/ 6775406 h 6858000"/>
              <a:gd name="connsiteX2" fmla="*/ 1181942 w 12192000"/>
              <a:gd name="connsiteY2" fmla="*/ 6775406 h 6858000"/>
              <a:gd name="connsiteX3" fmla="*/ 1274295 w 12192000"/>
              <a:gd name="connsiteY3" fmla="*/ 6683053 h 6858000"/>
              <a:gd name="connsiteX4" fmla="*/ 1274295 w 12192000"/>
              <a:gd name="connsiteY4" fmla="*/ 6518585 h 6858000"/>
              <a:gd name="connsiteX5" fmla="*/ 8943 w 12192000"/>
              <a:gd name="connsiteY5" fmla="*/ 6518585 h 6858000"/>
              <a:gd name="connsiteX6" fmla="*/ 0 w 12192000"/>
              <a:gd name="connsiteY6" fmla="*/ 0 h 6858000"/>
              <a:gd name="connsiteX7" fmla="*/ 8469 w 12192000"/>
              <a:gd name="connsiteY7" fmla="*/ 0 h 6858000"/>
              <a:gd name="connsiteX8" fmla="*/ 8469 w 12192000"/>
              <a:gd name="connsiteY8" fmla="*/ 6327058 h 6858000"/>
              <a:gd name="connsiteX9" fmla="*/ 86387 w 12192000"/>
              <a:gd name="connsiteY9" fmla="*/ 6327058 h 6858000"/>
              <a:gd name="connsiteX10" fmla="*/ 3300172 w 12192000"/>
              <a:gd name="connsiteY10" fmla="*/ 6367529 h 6858000"/>
              <a:gd name="connsiteX11" fmla="*/ 5628025 w 12192000"/>
              <a:gd name="connsiteY11" fmla="*/ 6354591 h 6858000"/>
              <a:gd name="connsiteX12" fmla="*/ 5782464 w 12192000"/>
              <a:gd name="connsiteY12" fmla="*/ 6195679 h 6858000"/>
              <a:gd name="connsiteX13" fmla="*/ 6374482 w 12192000"/>
              <a:gd name="connsiteY13" fmla="*/ 5603661 h 6858000"/>
              <a:gd name="connsiteX14" fmla="*/ 6661085 w 12192000"/>
              <a:gd name="connsiteY14" fmla="*/ 5313559 h 6858000"/>
              <a:gd name="connsiteX15" fmla="*/ 7068293 w 12192000"/>
              <a:gd name="connsiteY15" fmla="*/ 4915451 h 6858000"/>
              <a:gd name="connsiteX16" fmla="*/ 7309403 w 12192000"/>
              <a:gd name="connsiteY16" fmla="*/ 4672199 h 6858000"/>
              <a:gd name="connsiteX17" fmla="*/ 7692068 w 12192000"/>
              <a:gd name="connsiteY17" fmla="*/ 4289534 h 6858000"/>
              <a:gd name="connsiteX18" fmla="*/ 7692068 w 12192000"/>
              <a:gd name="connsiteY18" fmla="*/ 3368979 h 6858000"/>
              <a:gd name="connsiteX19" fmla="*/ 8047606 w 12192000"/>
              <a:gd name="connsiteY19" fmla="*/ 3013441 h 6858000"/>
              <a:gd name="connsiteX20" fmla="*/ 8052155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  <a:gd name="connsiteX24" fmla="*/ 0 w 1219200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90857 w 12196470"/>
              <a:gd name="connsiteY9" fmla="*/ 6327058 h 6858000"/>
              <a:gd name="connsiteX10" fmla="*/ 3304642 w 12196470"/>
              <a:gd name="connsiteY10" fmla="*/ 6367529 h 6858000"/>
              <a:gd name="connsiteX11" fmla="*/ 5632495 w 12196470"/>
              <a:gd name="connsiteY11" fmla="*/ 6354591 h 6858000"/>
              <a:gd name="connsiteX12" fmla="*/ 5786934 w 12196470"/>
              <a:gd name="connsiteY12" fmla="*/ 6195679 h 6858000"/>
              <a:gd name="connsiteX13" fmla="*/ 6378952 w 12196470"/>
              <a:gd name="connsiteY13" fmla="*/ 5603661 h 6858000"/>
              <a:gd name="connsiteX14" fmla="*/ 6665555 w 12196470"/>
              <a:gd name="connsiteY14" fmla="*/ 5313559 h 6858000"/>
              <a:gd name="connsiteX15" fmla="*/ 7072763 w 12196470"/>
              <a:gd name="connsiteY15" fmla="*/ 4915451 h 6858000"/>
              <a:gd name="connsiteX16" fmla="*/ 7313873 w 12196470"/>
              <a:gd name="connsiteY16" fmla="*/ 4672199 h 6858000"/>
              <a:gd name="connsiteX17" fmla="*/ 7696538 w 12196470"/>
              <a:gd name="connsiteY17" fmla="*/ 4289534 h 6858000"/>
              <a:gd name="connsiteX18" fmla="*/ 7696538 w 12196470"/>
              <a:gd name="connsiteY18" fmla="*/ 3368979 h 6858000"/>
              <a:gd name="connsiteX19" fmla="*/ 8052076 w 12196470"/>
              <a:gd name="connsiteY19" fmla="*/ 3013441 h 6858000"/>
              <a:gd name="connsiteX20" fmla="*/ 8056625 w 12196470"/>
              <a:gd name="connsiteY20" fmla="*/ 0 h 6858000"/>
              <a:gd name="connsiteX21" fmla="*/ 12196470 w 12196470"/>
              <a:gd name="connsiteY21" fmla="*/ 0 h 6858000"/>
              <a:gd name="connsiteX22" fmla="*/ 12196470 w 12196470"/>
              <a:gd name="connsiteY22" fmla="*/ 6858000 h 6858000"/>
              <a:gd name="connsiteX23" fmla="*/ 4470 w 12196470"/>
              <a:gd name="connsiteY23" fmla="*/ 6858000 h 6858000"/>
              <a:gd name="connsiteX24" fmla="*/ 4470 w 1219647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785284 w 12196470"/>
              <a:gd name="connsiteY9" fmla="*/ 6357251 h 6858000"/>
              <a:gd name="connsiteX10" fmla="*/ 3304642 w 12196470"/>
              <a:gd name="connsiteY10" fmla="*/ 6367529 h 6858000"/>
              <a:gd name="connsiteX11" fmla="*/ 5632495 w 12196470"/>
              <a:gd name="connsiteY11" fmla="*/ 6354591 h 6858000"/>
              <a:gd name="connsiteX12" fmla="*/ 5786934 w 12196470"/>
              <a:gd name="connsiteY12" fmla="*/ 6195679 h 6858000"/>
              <a:gd name="connsiteX13" fmla="*/ 6378952 w 12196470"/>
              <a:gd name="connsiteY13" fmla="*/ 5603661 h 6858000"/>
              <a:gd name="connsiteX14" fmla="*/ 6665555 w 12196470"/>
              <a:gd name="connsiteY14" fmla="*/ 5313559 h 6858000"/>
              <a:gd name="connsiteX15" fmla="*/ 7072763 w 12196470"/>
              <a:gd name="connsiteY15" fmla="*/ 4915451 h 6858000"/>
              <a:gd name="connsiteX16" fmla="*/ 7313873 w 12196470"/>
              <a:gd name="connsiteY16" fmla="*/ 4672199 h 6858000"/>
              <a:gd name="connsiteX17" fmla="*/ 7696538 w 12196470"/>
              <a:gd name="connsiteY17" fmla="*/ 4289534 h 6858000"/>
              <a:gd name="connsiteX18" fmla="*/ 7696538 w 12196470"/>
              <a:gd name="connsiteY18" fmla="*/ 3368979 h 6858000"/>
              <a:gd name="connsiteX19" fmla="*/ 8052076 w 12196470"/>
              <a:gd name="connsiteY19" fmla="*/ 3013441 h 6858000"/>
              <a:gd name="connsiteX20" fmla="*/ 8056625 w 12196470"/>
              <a:gd name="connsiteY20" fmla="*/ 0 h 6858000"/>
              <a:gd name="connsiteX21" fmla="*/ 12196470 w 12196470"/>
              <a:gd name="connsiteY21" fmla="*/ 0 h 6858000"/>
              <a:gd name="connsiteX22" fmla="*/ 12196470 w 12196470"/>
              <a:gd name="connsiteY22" fmla="*/ 6858000 h 6858000"/>
              <a:gd name="connsiteX23" fmla="*/ 4470 w 12196470"/>
              <a:gd name="connsiteY23" fmla="*/ 6858000 h 6858000"/>
              <a:gd name="connsiteX24" fmla="*/ 4470 w 1219647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785284 w 12196470"/>
              <a:gd name="connsiteY9" fmla="*/ 6357251 h 6858000"/>
              <a:gd name="connsiteX10" fmla="*/ 3304642 w 12196470"/>
              <a:gd name="connsiteY10" fmla="*/ 6354590 h 6858000"/>
              <a:gd name="connsiteX11" fmla="*/ 5632495 w 12196470"/>
              <a:gd name="connsiteY11" fmla="*/ 6354591 h 6858000"/>
              <a:gd name="connsiteX12" fmla="*/ 5786934 w 12196470"/>
              <a:gd name="connsiteY12" fmla="*/ 6195679 h 6858000"/>
              <a:gd name="connsiteX13" fmla="*/ 6378952 w 12196470"/>
              <a:gd name="connsiteY13" fmla="*/ 5603661 h 6858000"/>
              <a:gd name="connsiteX14" fmla="*/ 6665555 w 12196470"/>
              <a:gd name="connsiteY14" fmla="*/ 5313559 h 6858000"/>
              <a:gd name="connsiteX15" fmla="*/ 7072763 w 12196470"/>
              <a:gd name="connsiteY15" fmla="*/ 4915451 h 6858000"/>
              <a:gd name="connsiteX16" fmla="*/ 7313873 w 12196470"/>
              <a:gd name="connsiteY16" fmla="*/ 4672199 h 6858000"/>
              <a:gd name="connsiteX17" fmla="*/ 7696538 w 12196470"/>
              <a:gd name="connsiteY17" fmla="*/ 4289534 h 6858000"/>
              <a:gd name="connsiteX18" fmla="*/ 7696538 w 12196470"/>
              <a:gd name="connsiteY18" fmla="*/ 3368979 h 6858000"/>
              <a:gd name="connsiteX19" fmla="*/ 8052076 w 12196470"/>
              <a:gd name="connsiteY19" fmla="*/ 3013441 h 6858000"/>
              <a:gd name="connsiteX20" fmla="*/ 8056625 w 12196470"/>
              <a:gd name="connsiteY20" fmla="*/ 0 h 6858000"/>
              <a:gd name="connsiteX21" fmla="*/ 12196470 w 12196470"/>
              <a:gd name="connsiteY21" fmla="*/ 0 h 6858000"/>
              <a:gd name="connsiteX22" fmla="*/ 12196470 w 12196470"/>
              <a:gd name="connsiteY22" fmla="*/ 6858000 h 6858000"/>
              <a:gd name="connsiteX23" fmla="*/ 4470 w 12196470"/>
              <a:gd name="connsiteY23" fmla="*/ 6858000 h 6858000"/>
              <a:gd name="connsiteX24" fmla="*/ 4470 w 1219647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798223 w 12196470"/>
              <a:gd name="connsiteY9" fmla="*/ 6365878 h 6858000"/>
              <a:gd name="connsiteX10" fmla="*/ 3304642 w 12196470"/>
              <a:gd name="connsiteY10" fmla="*/ 6354590 h 6858000"/>
              <a:gd name="connsiteX11" fmla="*/ 5632495 w 12196470"/>
              <a:gd name="connsiteY11" fmla="*/ 6354591 h 6858000"/>
              <a:gd name="connsiteX12" fmla="*/ 5786934 w 12196470"/>
              <a:gd name="connsiteY12" fmla="*/ 6195679 h 6858000"/>
              <a:gd name="connsiteX13" fmla="*/ 6378952 w 12196470"/>
              <a:gd name="connsiteY13" fmla="*/ 5603661 h 6858000"/>
              <a:gd name="connsiteX14" fmla="*/ 6665555 w 12196470"/>
              <a:gd name="connsiteY14" fmla="*/ 5313559 h 6858000"/>
              <a:gd name="connsiteX15" fmla="*/ 7072763 w 12196470"/>
              <a:gd name="connsiteY15" fmla="*/ 4915451 h 6858000"/>
              <a:gd name="connsiteX16" fmla="*/ 7313873 w 12196470"/>
              <a:gd name="connsiteY16" fmla="*/ 4672199 h 6858000"/>
              <a:gd name="connsiteX17" fmla="*/ 7696538 w 12196470"/>
              <a:gd name="connsiteY17" fmla="*/ 4289534 h 6858000"/>
              <a:gd name="connsiteX18" fmla="*/ 7696538 w 12196470"/>
              <a:gd name="connsiteY18" fmla="*/ 3368979 h 6858000"/>
              <a:gd name="connsiteX19" fmla="*/ 8052076 w 12196470"/>
              <a:gd name="connsiteY19" fmla="*/ 3013441 h 6858000"/>
              <a:gd name="connsiteX20" fmla="*/ 8056625 w 12196470"/>
              <a:gd name="connsiteY20" fmla="*/ 0 h 6858000"/>
              <a:gd name="connsiteX21" fmla="*/ 12196470 w 12196470"/>
              <a:gd name="connsiteY21" fmla="*/ 0 h 6858000"/>
              <a:gd name="connsiteX22" fmla="*/ 12196470 w 12196470"/>
              <a:gd name="connsiteY22" fmla="*/ 6858000 h 6858000"/>
              <a:gd name="connsiteX23" fmla="*/ 4470 w 12196470"/>
              <a:gd name="connsiteY23" fmla="*/ 6858000 h 6858000"/>
              <a:gd name="connsiteX24" fmla="*/ 4470 w 1219647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806850 w 12196470"/>
              <a:gd name="connsiteY9" fmla="*/ 6370191 h 6858000"/>
              <a:gd name="connsiteX10" fmla="*/ 3304642 w 12196470"/>
              <a:gd name="connsiteY10" fmla="*/ 6354590 h 6858000"/>
              <a:gd name="connsiteX11" fmla="*/ 5632495 w 12196470"/>
              <a:gd name="connsiteY11" fmla="*/ 6354591 h 6858000"/>
              <a:gd name="connsiteX12" fmla="*/ 5786934 w 12196470"/>
              <a:gd name="connsiteY12" fmla="*/ 6195679 h 6858000"/>
              <a:gd name="connsiteX13" fmla="*/ 6378952 w 12196470"/>
              <a:gd name="connsiteY13" fmla="*/ 5603661 h 6858000"/>
              <a:gd name="connsiteX14" fmla="*/ 6665555 w 12196470"/>
              <a:gd name="connsiteY14" fmla="*/ 5313559 h 6858000"/>
              <a:gd name="connsiteX15" fmla="*/ 7072763 w 12196470"/>
              <a:gd name="connsiteY15" fmla="*/ 4915451 h 6858000"/>
              <a:gd name="connsiteX16" fmla="*/ 7313873 w 12196470"/>
              <a:gd name="connsiteY16" fmla="*/ 4672199 h 6858000"/>
              <a:gd name="connsiteX17" fmla="*/ 7696538 w 12196470"/>
              <a:gd name="connsiteY17" fmla="*/ 4289534 h 6858000"/>
              <a:gd name="connsiteX18" fmla="*/ 7696538 w 12196470"/>
              <a:gd name="connsiteY18" fmla="*/ 3368979 h 6858000"/>
              <a:gd name="connsiteX19" fmla="*/ 8052076 w 12196470"/>
              <a:gd name="connsiteY19" fmla="*/ 3013441 h 6858000"/>
              <a:gd name="connsiteX20" fmla="*/ 8056625 w 12196470"/>
              <a:gd name="connsiteY20" fmla="*/ 0 h 6858000"/>
              <a:gd name="connsiteX21" fmla="*/ 12196470 w 12196470"/>
              <a:gd name="connsiteY21" fmla="*/ 0 h 6858000"/>
              <a:gd name="connsiteX22" fmla="*/ 12196470 w 12196470"/>
              <a:gd name="connsiteY22" fmla="*/ 6858000 h 6858000"/>
              <a:gd name="connsiteX23" fmla="*/ 4470 w 12196470"/>
              <a:gd name="connsiteY23" fmla="*/ 6858000 h 6858000"/>
              <a:gd name="connsiteX24" fmla="*/ 4470 w 12196470"/>
              <a:gd name="connsiteY24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3304642 w 12196470"/>
              <a:gd name="connsiteY9" fmla="*/ 6354590 h 6858000"/>
              <a:gd name="connsiteX10" fmla="*/ 5632495 w 12196470"/>
              <a:gd name="connsiteY10" fmla="*/ 6354591 h 6858000"/>
              <a:gd name="connsiteX11" fmla="*/ 5786934 w 12196470"/>
              <a:gd name="connsiteY11" fmla="*/ 6195679 h 6858000"/>
              <a:gd name="connsiteX12" fmla="*/ 6378952 w 12196470"/>
              <a:gd name="connsiteY12" fmla="*/ 5603661 h 6858000"/>
              <a:gd name="connsiteX13" fmla="*/ 6665555 w 12196470"/>
              <a:gd name="connsiteY13" fmla="*/ 5313559 h 6858000"/>
              <a:gd name="connsiteX14" fmla="*/ 7072763 w 12196470"/>
              <a:gd name="connsiteY14" fmla="*/ 4915451 h 6858000"/>
              <a:gd name="connsiteX15" fmla="*/ 7313873 w 12196470"/>
              <a:gd name="connsiteY15" fmla="*/ 4672199 h 6858000"/>
              <a:gd name="connsiteX16" fmla="*/ 7696538 w 12196470"/>
              <a:gd name="connsiteY16" fmla="*/ 4289534 h 6858000"/>
              <a:gd name="connsiteX17" fmla="*/ 7696538 w 12196470"/>
              <a:gd name="connsiteY17" fmla="*/ 3368979 h 6858000"/>
              <a:gd name="connsiteX18" fmla="*/ 8052076 w 12196470"/>
              <a:gd name="connsiteY18" fmla="*/ 3013441 h 6858000"/>
              <a:gd name="connsiteX19" fmla="*/ 8056625 w 12196470"/>
              <a:gd name="connsiteY19" fmla="*/ 0 h 6858000"/>
              <a:gd name="connsiteX20" fmla="*/ 12196470 w 12196470"/>
              <a:gd name="connsiteY20" fmla="*/ 0 h 6858000"/>
              <a:gd name="connsiteX21" fmla="*/ 12196470 w 12196470"/>
              <a:gd name="connsiteY21" fmla="*/ 6858000 h 6858000"/>
              <a:gd name="connsiteX22" fmla="*/ 4470 w 12196470"/>
              <a:gd name="connsiteY22" fmla="*/ 6858000 h 6858000"/>
              <a:gd name="connsiteX23" fmla="*/ 4470 w 12196470"/>
              <a:gd name="connsiteY23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5786934 w 12196470"/>
              <a:gd name="connsiteY10" fmla="*/ 6195679 h 6858000"/>
              <a:gd name="connsiteX11" fmla="*/ 6378952 w 12196470"/>
              <a:gd name="connsiteY11" fmla="*/ 5603661 h 6858000"/>
              <a:gd name="connsiteX12" fmla="*/ 6665555 w 12196470"/>
              <a:gd name="connsiteY12" fmla="*/ 5313559 h 6858000"/>
              <a:gd name="connsiteX13" fmla="*/ 7072763 w 12196470"/>
              <a:gd name="connsiteY13" fmla="*/ 4915451 h 6858000"/>
              <a:gd name="connsiteX14" fmla="*/ 7313873 w 12196470"/>
              <a:gd name="connsiteY14" fmla="*/ 4672199 h 6858000"/>
              <a:gd name="connsiteX15" fmla="*/ 7696538 w 12196470"/>
              <a:gd name="connsiteY15" fmla="*/ 4289534 h 6858000"/>
              <a:gd name="connsiteX16" fmla="*/ 7696538 w 12196470"/>
              <a:gd name="connsiteY16" fmla="*/ 3368979 h 6858000"/>
              <a:gd name="connsiteX17" fmla="*/ 8052076 w 12196470"/>
              <a:gd name="connsiteY17" fmla="*/ 3013441 h 6858000"/>
              <a:gd name="connsiteX18" fmla="*/ 8056625 w 12196470"/>
              <a:gd name="connsiteY18" fmla="*/ 0 h 6858000"/>
              <a:gd name="connsiteX19" fmla="*/ 12196470 w 12196470"/>
              <a:gd name="connsiteY19" fmla="*/ 0 h 6858000"/>
              <a:gd name="connsiteX20" fmla="*/ 12196470 w 12196470"/>
              <a:gd name="connsiteY20" fmla="*/ 6858000 h 6858000"/>
              <a:gd name="connsiteX21" fmla="*/ 4470 w 12196470"/>
              <a:gd name="connsiteY21" fmla="*/ 6858000 h 6858000"/>
              <a:gd name="connsiteX22" fmla="*/ 4470 w 12196470"/>
              <a:gd name="connsiteY22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6378952 w 12196470"/>
              <a:gd name="connsiteY10" fmla="*/ 5603661 h 6858000"/>
              <a:gd name="connsiteX11" fmla="*/ 6665555 w 12196470"/>
              <a:gd name="connsiteY11" fmla="*/ 5313559 h 6858000"/>
              <a:gd name="connsiteX12" fmla="*/ 7072763 w 12196470"/>
              <a:gd name="connsiteY12" fmla="*/ 4915451 h 6858000"/>
              <a:gd name="connsiteX13" fmla="*/ 7313873 w 12196470"/>
              <a:gd name="connsiteY13" fmla="*/ 4672199 h 6858000"/>
              <a:gd name="connsiteX14" fmla="*/ 7696538 w 12196470"/>
              <a:gd name="connsiteY14" fmla="*/ 4289534 h 6858000"/>
              <a:gd name="connsiteX15" fmla="*/ 7696538 w 12196470"/>
              <a:gd name="connsiteY15" fmla="*/ 3368979 h 6858000"/>
              <a:gd name="connsiteX16" fmla="*/ 8052076 w 12196470"/>
              <a:gd name="connsiteY16" fmla="*/ 3013441 h 6858000"/>
              <a:gd name="connsiteX17" fmla="*/ 8056625 w 12196470"/>
              <a:gd name="connsiteY17" fmla="*/ 0 h 6858000"/>
              <a:gd name="connsiteX18" fmla="*/ 12196470 w 12196470"/>
              <a:gd name="connsiteY18" fmla="*/ 0 h 6858000"/>
              <a:gd name="connsiteX19" fmla="*/ 12196470 w 12196470"/>
              <a:gd name="connsiteY19" fmla="*/ 6858000 h 6858000"/>
              <a:gd name="connsiteX20" fmla="*/ 4470 w 12196470"/>
              <a:gd name="connsiteY20" fmla="*/ 6858000 h 6858000"/>
              <a:gd name="connsiteX21" fmla="*/ 4470 w 12196470"/>
              <a:gd name="connsiteY21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6665555 w 12196470"/>
              <a:gd name="connsiteY10" fmla="*/ 5313559 h 6858000"/>
              <a:gd name="connsiteX11" fmla="*/ 7072763 w 12196470"/>
              <a:gd name="connsiteY11" fmla="*/ 4915451 h 6858000"/>
              <a:gd name="connsiteX12" fmla="*/ 7313873 w 12196470"/>
              <a:gd name="connsiteY12" fmla="*/ 4672199 h 6858000"/>
              <a:gd name="connsiteX13" fmla="*/ 7696538 w 12196470"/>
              <a:gd name="connsiteY13" fmla="*/ 4289534 h 6858000"/>
              <a:gd name="connsiteX14" fmla="*/ 7696538 w 12196470"/>
              <a:gd name="connsiteY14" fmla="*/ 3368979 h 6858000"/>
              <a:gd name="connsiteX15" fmla="*/ 8052076 w 12196470"/>
              <a:gd name="connsiteY15" fmla="*/ 3013441 h 6858000"/>
              <a:gd name="connsiteX16" fmla="*/ 8056625 w 12196470"/>
              <a:gd name="connsiteY16" fmla="*/ 0 h 6858000"/>
              <a:gd name="connsiteX17" fmla="*/ 12196470 w 12196470"/>
              <a:gd name="connsiteY17" fmla="*/ 0 h 6858000"/>
              <a:gd name="connsiteX18" fmla="*/ 12196470 w 12196470"/>
              <a:gd name="connsiteY18" fmla="*/ 6858000 h 6858000"/>
              <a:gd name="connsiteX19" fmla="*/ 4470 w 12196470"/>
              <a:gd name="connsiteY19" fmla="*/ 6858000 h 6858000"/>
              <a:gd name="connsiteX20" fmla="*/ 4470 w 12196470"/>
              <a:gd name="connsiteY20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7072763 w 12196470"/>
              <a:gd name="connsiteY10" fmla="*/ 4915451 h 6858000"/>
              <a:gd name="connsiteX11" fmla="*/ 7313873 w 12196470"/>
              <a:gd name="connsiteY11" fmla="*/ 4672199 h 6858000"/>
              <a:gd name="connsiteX12" fmla="*/ 7696538 w 12196470"/>
              <a:gd name="connsiteY12" fmla="*/ 4289534 h 6858000"/>
              <a:gd name="connsiteX13" fmla="*/ 7696538 w 12196470"/>
              <a:gd name="connsiteY13" fmla="*/ 3368979 h 6858000"/>
              <a:gd name="connsiteX14" fmla="*/ 8052076 w 12196470"/>
              <a:gd name="connsiteY14" fmla="*/ 3013441 h 6858000"/>
              <a:gd name="connsiteX15" fmla="*/ 8056625 w 12196470"/>
              <a:gd name="connsiteY15" fmla="*/ 0 h 6858000"/>
              <a:gd name="connsiteX16" fmla="*/ 12196470 w 12196470"/>
              <a:gd name="connsiteY16" fmla="*/ 0 h 6858000"/>
              <a:gd name="connsiteX17" fmla="*/ 12196470 w 12196470"/>
              <a:gd name="connsiteY17" fmla="*/ 6858000 h 6858000"/>
              <a:gd name="connsiteX18" fmla="*/ 4470 w 12196470"/>
              <a:gd name="connsiteY18" fmla="*/ 6858000 h 6858000"/>
              <a:gd name="connsiteX19" fmla="*/ 4470 w 12196470"/>
              <a:gd name="connsiteY19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7313873 w 12196470"/>
              <a:gd name="connsiteY10" fmla="*/ 4672199 h 6858000"/>
              <a:gd name="connsiteX11" fmla="*/ 7696538 w 12196470"/>
              <a:gd name="connsiteY11" fmla="*/ 4289534 h 6858000"/>
              <a:gd name="connsiteX12" fmla="*/ 7696538 w 12196470"/>
              <a:gd name="connsiteY12" fmla="*/ 3368979 h 6858000"/>
              <a:gd name="connsiteX13" fmla="*/ 8052076 w 12196470"/>
              <a:gd name="connsiteY13" fmla="*/ 3013441 h 6858000"/>
              <a:gd name="connsiteX14" fmla="*/ 8056625 w 12196470"/>
              <a:gd name="connsiteY14" fmla="*/ 0 h 6858000"/>
              <a:gd name="connsiteX15" fmla="*/ 12196470 w 12196470"/>
              <a:gd name="connsiteY15" fmla="*/ 0 h 6858000"/>
              <a:gd name="connsiteX16" fmla="*/ 12196470 w 12196470"/>
              <a:gd name="connsiteY16" fmla="*/ 6858000 h 6858000"/>
              <a:gd name="connsiteX17" fmla="*/ 4470 w 12196470"/>
              <a:gd name="connsiteY17" fmla="*/ 6858000 h 6858000"/>
              <a:gd name="connsiteX18" fmla="*/ 4470 w 12196470"/>
              <a:gd name="connsiteY18" fmla="*/ 0 h 6858000"/>
              <a:gd name="connsiteX0" fmla="*/ 13413 w 12196470"/>
              <a:gd name="connsiteY0" fmla="*/ 6518585 h 6858000"/>
              <a:gd name="connsiteX1" fmla="*/ 16843 w 12196470"/>
              <a:gd name="connsiteY1" fmla="*/ 6775406 h 6858000"/>
              <a:gd name="connsiteX2" fmla="*/ 1186412 w 12196470"/>
              <a:gd name="connsiteY2" fmla="*/ 6775406 h 6858000"/>
              <a:gd name="connsiteX3" fmla="*/ 1278765 w 12196470"/>
              <a:gd name="connsiteY3" fmla="*/ 6683053 h 6858000"/>
              <a:gd name="connsiteX4" fmla="*/ 1278765 w 12196470"/>
              <a:gd name="connsiteY4" fmla="*/ 6518585 h 6858000"/>
              <a:gd name="connsiteX5" fmla="*/ 13413 w 12196470"/>
              <a:gd name="connsiteY5" fmla="*/ 6518585 h 6858000"/>
              <a:gd name="connsiteX6" fmla="*/ 4470 w 12196470"/>
              <a:gd name="connsiteY6" fmla="*/ 0 h 6858000"/>
              <a:gd name="connsiteX7" fmla="*/ 12939 w 12196470"/>
              <a:gd name="connsiteY7" fmla="*/ 0 h 6858000"/>
              <a:gd name="connsiteX8" fmla="*/ 0 w 12196470"/>
              <a:gd name="connsiteY8" fmla="*/ 6361564 h 6858000"/>
              <a:gd name="connsiteX9" fmla="*/ 5632495 w 12196470"/>
              <a:gd name="connsiteY9" fmla="*/ 6354591 h 6858000"/>
              <a:gd name="connsiteX10" fmla="*/ 7696538 w 12196470"/>
              <a:gd name="connsiteY10" fmla="*/ 4289534 h 6858000"/>
              <a:gd name="connsiteX11" fmla="*/ 7696538 w 12196470"/>
              <a:gd name="connsiteY11" fmla="*/ 3368979 h 6858000"/>
              <a:gd name="connsiteX12" fmla="*/ 8052076 w 12196470"/>
              <a:gd name="connsiteY12" fmla="*/ 3013441 h 6858000"/>
              <a:gd name="connsiteX13" fmla="*/ 8056625 w 12196470"/>
              <a:gd name="connsiteY13" fmla="*/ 0 h 6858000"/>
              <a:gd name="connsiteX14" fmla="*/ 12196470 w 12196470"/>
              <a:gd name="connsiteY14" fmla="*/ 0 h 6858000"/>
              <a:gd name="connsiteX15" fmla="*/ 12196470 w 12196470"/>
              <a:gd name="connsiteY15" fmla="*/ 6858000 h 6858000"/>
              <a:gd name="connsiteX16" fmla="*/ 4470 w 12196470"/>
              <a:gd name="connsiteY16" fmla="*/ 6858000 h 6858000"/>
              <a:gd name="connsiteX17" fmla="*/ 4470 w 12196470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6470" h="6858000">
                <a:moveTo>
                  <a:pt x="13413" y="6518585"/>
                </a:moveTo>
                <a:cubicBezTo>
                  <a:pt x="14556" y="6604192"/>
                  <a:pt x="15700" y="6689799"/>
                  <a:pt x="16843" y="6775406"/>
                </a:cubicBezTo>
                <a:lnTo>
                  <a:pt x="1186412" y="6775406"/>
                </a:lnTo>
                <a:lnTo>
                  <a:pt x="1278765" y="6683053"/>
                </a:lnTo>
                <a:lnTo>
                  <a:pt x="1278765" y="6518585"/>
                </a:lnTo>
                <a:lnTo>
                  <a:pt x="13413" y="6518585"/>
                </a:lnTo>
                <a:close/>
                <a:moveTo>
                  <a:pt x="4470" y="0"/>
                </a:moveTo>
                <a:lnTo>
                  <a:pt x="12939" y="0"/>
                </a:lnTo>
                <a:lnTo>
                  <a:pt x="0" y="6361564"/>
                </a:lnTo>
                <a:lnTo>
                  <a:pt x="5632495" y="6354591"/>
                </a:lnTo>
                <a:lnTo>
                  <a:pt x="7696538" y="4289534"/>
                </a:lnTo>
                <a:lnTo>
                  <a:pt x="7696538" y="3368979"/>
                </a:lnTo>
                <a:lnTo>
                  <a:pt x="8052076" y="3013441"/>
                </a:lnTo>
                <a:cubicBezTo>
                  <a:pt x="8053592" y="2008961"/>
                  <a:pt x="8055109" y="1004480"/>
                  <a:pt x="8056625" y="0"/>
                </a:cubicBezTo>
                <a:lnTo>
                  <a:pt x="12196470" y="0"/>
                </a:lnTo>
                <a:lnTo>
                  <a:pt x="12196470" y="6858000"/>
                </a:lnTo>
                <a:lnTo>
                  <a:pt x="4470" y="6858000"/>
                </a:lnTo>
                <a:lnTo>
                  <a:pt x="4470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Drag image in place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or-Right-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 flipH="1">
            <a:off x="3822042" y="-420589"/>
            <a:ext cx="8782587" cy="7278589"/>
            <a:chOff x="-407058" y="-418322"/>
            <a:chExt cx="8782587" cy="727858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4423" y="-372172"/>
              <a:ext cx="8759952" cy="659587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07058" y="-418322"/>
              <a:ext cx="8479496" cy="7278589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0402" y="78030"/>
            <a:ext cx="1902414" cy="808215"/>
          </a:xfrm>
          <a:prstGeom prst="rect">
            <a:avLst/>
          </a:prstGeom>
        </p:spPr>
      </p:pic>
      <p:sp>
        <p:nvSpPr>
          <p:cNvPr id="28" name="Picture Placeholder 2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1113"/>
            <a:ext cx="12192000" cy="6869113"/>
          </a:xfrm>
          <a:custGeom>
            <a:avLst/>
            <a:gdLst>
              <a:gd name="connsiteX0" fmla="*/ 8943 w 12192000"/>
              <a:gd name="connsiteY0" fmla="*/ 6529698 h 6869113"/>
              <a:gd name="connsiteX1" fmla="*/ 12373 w 12192000"/>
              <a:gd name="connsiteY1" fmla="*/ 6786519 h 6869113"/>
              <a:gd name="connsiteX2" fmla="*/ 1181942 w 12192000"/>
              <a:gd name="connsiteY2" fmla="*/ 6786519 h 6869113"/>
              <a:gd name="connsiteX3" fmla="*/ 1274295 w 12192000"/>
              <a:gd name="connsiteY3" fmla="*/ 6694166 h 6869113"/>
              <a:gd name="connsiteX4" fmla="*/ 1274295 w 12192000"/>
              <a:gd name="connsiteY4" fmla="*/ 6529698 h 6869113"/>
              <a:gd name="connsiteX5" fmla="*/ 0 w 12192000"/>
              <a:gd name="connsiteY5" fmla="*/ 0 h 6869113"/>
              <a:gd name="connsiteX6" fmla="*/ 4138863 w 12192000"/>
              <a:gd name="connsiteY6" fmla="*/ 0 h 6869113"/>
              <a:gd name="connsiteX7" fmla="*/ 4138863 w 12192000"/>
              <a:gd name="connsiteY7" fmla="*/ 3034282 h 6869113"/>
              <a:gd name="connsiteX8" fmla="*/ 4502550 w 12192000"/>
              <a:gd name="connsiteY8" fmla="*/ 3397969 h 6869113"/>
              <a:gd name="connsiteX9" fmla="*/ 4502550 w 12192000"/>
              <a:gd name="connsiteY9" fmla="*/ 4307929 h 6869113"/>
              <a:gd name="connsiteX10" fmla="*/ 4969503 w 12192000"/>
              <a:gd name="connsiteY10" fmla="*/ 4774881 h 6869113"/>
              <a:gd name="connsiteX11" fmla="*/ 4969503 w 12192000"/>
              <a:gd name="connsiteY11" fmla="*/ 4778784 h 6869113"/>
              <a:gd name="connsiteX12" fmla="*/ 5891432 w 12192000"/>
              <a:gd name="connsiteY12" fmla="*/ 5700714 h 6869113"/>
              <a:gd name="connsiteX13" fmla="*/ 5898689 w 12192000"/>
              <a:gd name="connsiteY13" fmla="*/ 5700714 h 6869113"/>
              <a:gd name="connsiteX14" fmla="*/ 6577087 w 12192000"/>
              <a:gd name="connsiteY14" fmla="*/ 6379112 h 6869113"/>
              <a:gd name="connsiteX15" fmla="*/ 12192000 w 12192000"/>
              <a:gd name="connsiteY15" fmla="*/ 6379112 h 6869113"/>
              <a:gd name="connsiteX16" fmla="*/ 12192000 w 12192000"/>
              <a:gd name="connsiteY16" fmla="*/ 6869113 h 6869113"/>
              <a:gd name="connsiteX17" fmla="*/ 0 w 12192000"/>
              <a:gd name="connsiteY17" fmla="*/ 6869113 h 6869113"/>
              <a:gd name="connsiteX0" fmla="*/ 8943 w 12192000"/>
              <a:gd name="connsiteY0" fmla="*/ 6529698 h 6869113"/>
              <a:gd name="connsiteX1" fmla="*/ 12373 w 12192000"/>
              <a:gd name="connsiteY1" fmla="*/ 6786519 h 6869113"/>
              <a:gd name="connsiteX2" fmla="*/ 1181942 w 12192000"/>
              <a:gd name="connsiteY2" fmla="*/ 6786519 h 6869113"/>
              <a:gd name="connsiteX3" fmla="*/ 1274295 w 12192000"/>
              <a:gd name="connsiteY3" fmla="*/ 6694166 h 6869113"/>
              <a:gd name="connsiteX4" fmla="*/ 1274295 w 12192000"/>
              <a:gd name="connsiteY4" fmla="*/ 6529698 h 6869113"/>
              <a:gd name="connsiteX5" fmla="*/ 8943 w 12192000"/>
              <a:gd name="connsiteY5" fmla="*/ 6529698 h 6869113"/>
              <a:gd name="connsiteX6" fmla="*/ 0 w 12192000"/>
              <a:gd name="connsiteY6" fmla="*/ 0 h 6869113"/>
              <a:gd name="connsiteX7" fmla="*/ 4138863 w 12192000"/>
              <a:gd name="connsiteY7" fmla="*/ 0 h 6869113"/>
              <a:gd name="connsiteX8" fmla="*/ 4138863 w 12192000"/>
              <a:gd name="connsiteY8" fmla="*/ 3025656 h 6869113"/>
              <a:gd name="connsiteX9" fmla="*/ 4502550 w 12192000"/>
              <a:gd name="connsiteY9" fmla="*/ 3397969 h 6869113"/>
              <a:gd name="connsiteX10" fmla="*/ 4502550 w 12192000"/>
              <a:gd name="connsiteY10" fmla="*/ 4307929 h 6869113"/>
              <a:gd name="connsiteX11" fmla="*/ 4969503 w 12192000"/>
              <a:gd name="connsiteY11" fmla="*/ 4774881 h 6869113"/>
              <a:gd name="connsiteX12" fmla="*/ 4969503 w 12192000"/>
              <a:gd name="connsiteY12" fmla="*/ 4778784 h 6869113"/>
              <a:gd name="connsiteX13" fmla="*/ 5891432 w 12192000"/>
              <a:gd name="connsiteY13" fmla="*/ 5700714 h 6869113"/>
              <a:gd name="connsiteX14" fmla="*/ 5898689 w 12192000"/>
              <a:gd name="connsiteY14" fmla="*/ 5700714 h 6869113"/>
              <a:gd name="connsiteX15" fmla="*/ 6577087 w 12192000"/>
              <a:gd name="connsiteY15" fmla="*/ 6379112 h 6869113"/>
              <a:gd name="connsiteX16" fmla="*/ 12192000 w 12192000"/>
              <a:gd name="connsiteY16" fmla="*/ 6379112 h 6869113"/>
              <a:gd name="connsiteX17" fmla="*/ 12192000 w 12192000"/>
              <a:gd name="connsiteY17" fmla="*/ 6869113 h 6869113"/>
              <a:gd name="connsiteX18" fmla="*/ 0 w 12192000"/>
              <a:gd name="connsiteY18" fmla="*/ 6869113 h 6869113"/>
              <a:gd name="connsiteX19" fmla="*/ 0 w 12192000"/>
              <a:gd name="connsiteY19" fmla="*/ 0 h 6869113"/>
              <a:gd name="connsiteX0" fmla="*/ 8943 w 12192000"/>
              <a:gd name="connsiteY0" fmla="*/ 6529698 h 6869113"/>
              <a:gd name="connsiteX1" fmla="*/ 12373 w 12192000"/>
              <a:gd name="connsiteY1" fmla="*/ 6786519 h 6869113"/>
              <a:gd name="connsiteX2" fmla="*/ 1181942 w 12192000"/>
              <a:gd name="connsiteY2" fmla="*/ 6786519 h 6869113"/>
              <a:gd name="connsiteX3" fmla="*/ 1274295 w 12192000"/>
              <a:gd name="connsiteY3" fmla="*/ 6694166 h 6869113"/>
              <a:gd name="connsiteX4" fmla="*/ 1274295 w 12192000"/>
              <a:gd name="connsiteY4" fmla="*/ 6529698 h 6869113"/>
              <a:gd name="connsiteX5" fmla="*/ 8943 w 12192000"/>
              <a:gd name="connsiteY5" fmla="*/ 6529698 h 6869113"/>
              <a:gd name="connsiteX6" fmla="*/ 0 w 12192000"/>
              <a:gd name="connsiteY6" fmla="*/ 0 h 6869113"/>
              <a:gd name="connsiteX7" fmla="*/ 4138863 w 12192000"/>
              <a:gd name="connsiteY7" fmla="*/ 0 h 6869113"/>
              <a:gd name="connsiteX8" fmla="*/ 4138863 w 12192000"/>
              <a:gd name="connsiteY8" fmla="*/ 3025656 h 6869113"/>
              <a:gd name="connsiteX9" fmla="*/ 4498236 w 12192000"/>
              <a:gd name="connsiteY9" fmla="*/ 3389343 h 6869113"/>
              <a:gd name="connsiteX10" fmla="*/ 4502550 w 12192000"/>
              <a:gd name="connsiteY10" fmla="*/ 4307929 h 6869113"/>
              <a:gd name="connsiteX11" fmla="*/ 4969503 w 12192000"/>
              <a:gd name="connsiteY11" fmla="*/ 4774881 h 6869113"/>
              <a:gd name="connsiteX12" fmla="*/ 4969503 w 12192000"/>
              <a:gd name="connsiteY12" fmla="*/ 4778784 h 6869113"/>
              <a:gd name="connsiteX13" fmla="*/ 5891432 w 12192000"/>
              <a:gd name="connsiteY13" fmla="*/ 5700714 h 6869113"/>
              <a:gd name="connsiteX14" fmla="*/ 5898689 w 12192000"/>
              <a:gd name="connsiteY14" fmla="*/ 5700714 h 6869113"/>
              <a:gd name="connsiteX15" fmla="*/ 6577087 w 12192000"/>
              <a:gd name="connsiteY15" fmla="*/ 6379112 h 6869113"/>
              <a:gd name="connsiteX16" fmla="*/ 12192000 w 12192000"/>
              <a:gd name="connsiteY16" fmla="*/ 6379112 h 6869113"/>
              <a:gd name="connsiteX17" fmla="*/ 12192000 w 12192000"/>
              <a:gd name="connsiteY17" fmla="*/ 6869113 h 6869113"/>
              <a:gd name="connsiteX18" fmla="*/ 0 w 12192000"/>
              <a:gd name="connsiteY18" fmla="*/ 6869113 h 6869113"/>
              <a:gd name="connsiteX19" fmla="*/ 0 w 12192000"/>
              <a:gd name="connsiteY19" fmla="*/ 0 h 6869113"/>
              <a:gd name="connsiteX0" fmla="*/ 8943 w 12192000"/>
              <a:gd name="connsiteY0" fmla="*/ 6529698 h 6869113"/>
              <a:gd name="connsiteX1" fmla="*/ 12373 w 12192000"/>
              <a:gd name="connsiteY1" fmla="*/ 6786519 h 6869113"/>
              <a:gd name="connsiteX2" fmla="*/ 1181942 w 12192000"/>
              <a:gd name="connsiteY2" fmla="*/ 6786519 h 6869113"/>
              <a:gd name="connsiteX3" fmla="*/ 1274295 w 12192000"/>
              <a:gd name="connsiteY3" fmla="*/ 6694166 h 6869113"/>
              <a:gd name="connsiteX4" fmla="*/ 1274295 w 12192000"/>
              <a:gd name="connsiteY4" fmla="*/ 6529698 h 6869113"/>
              <a:gd name="connsiteX5" fmla="*/ 8943 w 12192000"/>
              <a:gd name="connsiteY5" fmla="*/ 6529698 h 6869113"/>
              <a:gd name="connsiteX6" fmla="*/ 0 w 12192000"/>
              <a:gd name="connsiteY6" fmla="*/ 0 h 6869113"/>
              <a:gd name="connsiteX7" fmla="*/ 4138863 w 12192000"/>
              <a:gd name="connsiteY7" fmla="*/ 0 h 6869113"/>
              <a:gd name="connsiteX8" fmla="*/ 4138863 w 12192000"/>
              <a:gd name="connsiteY8" fmla="*/ 3025656 h 6869113"/>
              <a:gd name="connsiteX9" fmla="*/ 4498236 w 12192000"/>
              <a:gd name="connsiteY9" fmla="*/ 3389343 h 6869113"/>
              <a:gd name="connsiteX10" fmla="*/ 4498237 w 12192000"/>
              <a:gd name="connsiteY10" fmla="*/ 4303616 h 6869113"/>
              <a:gd name="connsiteX11" fmla="*/ 4969503 w 12192000"/>
              <a:gd name="connsiteY11" fmla="*/ 4774881 h 6869113"/>
              <a:gd name="connsiteX12" fmla="*/ 4969503 w 12192000"/>
              <a:gd name="connsiteY12" fmla="*/ 4778784 h 6869113"/>
              <a:gd name="connsiteX13" fmla="*/ 5891432 w 12192000"/>
              <a:gd name="connsiteY13" fmla="*/ 5700714 h 6869113"/>
              <a:gd name="connsiteX14" fmla="*/ 5898689 w 12192000"/>
              <a:gd name="connsiteY14" fmla="*/ 5700714 h 6869113"/>
              <a:gd name="connsiteX15" fmla="*/ 6577087 w 12192000"/>
              <a:gd name="connsiteY15" fmla="*/ 6379112 h 6869113"/>
              <a:gd name="connsiteX16" fmla="*/ 12192000 w 12192000"/>
              <a:gd name="connsiteY16" fmla="*/ 6379112 h 6869113"/>
              <a:gd name="connsiteX17" fmla="*/ 12192000 w 12192000"/>
              <a:gd name="connsiteY17" fmla="*/ 6869113 h 6869113"/>
              <a:gd name="connsiteX18" fmla="*/ 0 w 12192000"/>
              <a:gd name="connsiteY18" fmla="*/ 6869113 h 6869113"/>
              <a:gd name="connsiteX19" fmla="*/ 0 w 12192000"/>
              <a:gd name="connsiteY19" fmla="*/ 0 h 6869113"/>
              <a:gd name="connsiteX0" fmla="*/ 8943 w 12192000"/>
              <a:gd name="connsiteY0" fmla="*/ 6529698 h 6869113"/>
              <a:gd name="connsiteX1" fmla="*/ 12373 w 12192000"/>
              <a:gd name="connsiteY1" fmla="*/ 6786519 h 6869113"/>
              <a:gd name="connsiteX2" fmla="*/ 1181942 w 12192000"/>
              <a:gd name="connsiteY2" fmla="*/ 6786519 h 6869113"/>
              <a:gd name="connsiteX3" fmla="*/ 1274295 w 12192000"/>
              <a:gd name="connsiteY3" fmla="*/ 6694166 h 6869113"/>
              <a:gd name="connsiteX4" fmla="*/ 1274295 w 12192000"/>
              <a:gd name="connsiteY4" fmla="*/ 6529698 h 6869113"/>
              <a:gd name="connsiteX5" fmla="*/ 8943 w 12192000"/>
              <a:gd name="connsiteY5" fmla="*/ 6529698 h 6869113"/>
              <a:gd name="connsiteX6" fmla="*/ 0 w 12192000"/>
              <a:gd name="connsiteY6" fmla="*/ 0 h 6869113"/>
              <a:gd name="connsiteX7" fmla="*/ 4138863 w 12192000"/>
              <a:gd name="connsiteY7" fmla="*/ 0 h 6869113"/>
              <a:gd name="connsiteX8" fmla="*/ 4138863 w 12192000"/>
              <a:gd name="connsiteY8" fmla="*/ 3025656 h 6869113"/>
              <a:gd name="connsiteX9" fmla="*/ 4498236 w 12192000"/>
              <a:gd name="connsiteY9" fmla="*/ 3389343 h 6869113"/>
              <a:gd name="connsiteX10" fmla="*/ 4498237 w 12192000"/>
              <a:gd name="connsiteY10" fmla="*/ 4303616 h 6869113"/>
              <a:gd name="connsiteX11" fmla="*/ 4969503 w 12192000"/>
              <a:gd name="connsiteY11" fmla="*/ 4774881 h 6869113"/>
              <a:gd name="connsiteX12" fmla="*/ 5891432 w 12192000"/>
              <a:gd name="connsiteY12" fmla="*/ 5700714 h 6869113"/>
              <a:gd name="connsiteX13" fmla="*/ 5898689 w 12192000"/>
              <a:gd name="connsiteY13" fmla="*/ 5700714 h 6869113"/>
              <a:gd name="connsiteX14" fmla="*/ 6577087 w 12192000"/>
              <a:gd name="connsiteY14" fmla="*/ 6379112 h 6869113"/>
              <a:gd name="connsiteX15" fmla="*/ 12192000 w 12192000"/>
              <a:gd name="connsiteY15" fmla="*/ 6379112 h 6869113"/>
              <a:gd name="connsiteX16" fmla="*/ 12192000 w 12192000"/>
              <a:gd name="connsiteY16" fmla="*/ 6869113 h 6869113"/>
              <a:gd name="connsiteX17" fmla="*/ 0 w 12192000"/>
              <a:gd name="connsiteY17" fmla="*/ 6869113 h 6869113"/>
              <a:gd name="connsiteX18" fmla="*/ 0 w 12192000"/>
              <a:gd name="connsiteY18" fmla="*/ 0 h 6869113"/>
              <a:gd name="connsiteX0" fmla="*/ 8943 w 12192000"/>
              <a:gd name="connsiteY0" fmla="*/ 6529698 h 6869113"/>
              <a:gd name="connsiteX1" fmla="*/ 12373 w 12192000"/>
              <a:gd name="connsiteY1" fmla="*/ 6786519 h 6869113"/>
              <a:gd name="connsiteX2" fmla="*/ 1181942 w 12192000"/>
              <a:gd name="connsiteY2" fmla="*/ 6786519 h 6869113"/>
              <a:gd name="connsiteX3" fmla="*/ 1274295 w 12192000"/>
              <a:gd name="connsiteY3" fmla="*/ 6694166 h 6869113"/>
              <a:gd name="connsiteX4" fmla="*/ 1274295 w 12192000"/>
              <a:gd name="connsiteY4" fmla="*/ 6529698 h 6869113"/>
              <a:gd name="connsiteX5" fmla="*/ 8943 w 12192000"/>
              <a:gd name="connsiteY5" fmla="*/ 6529698 h 6869113"/>
              <a:gd name="connsiteX6" fmla="*/ 0 w 12192000"/>
              <a:gd name="connsiteY6" fmla="*/ 0 h 6869113"/>
              <a:gd name="connsiteX7" fmla="*/ 4138863 w 12192000"/>
              <a:gd name="connsiteY7" fmla="*/ 0 h 6869113"/>
              <a:gd name="connsiteX8" fmla="*/ 4138863 w 12192000"/>
              <a:gd name="connsiteY8" fmla="*/ 3025656 h 6869113"/>
              <a:gd name="connsiteX9" fmla="*/ 4498236 w 12192000"/>
              <a:gd name="connsiteY9" fmla="*/ 3389343 h 6869113"/>
              <a:gd name="connsiteX10" fmla="*/ 4498237 w 12192000"/>
              <a:gd name="connsiteY10" fmla="*/ 4303616 h 6869113"/>
              <a:gd name="connsiteX11" fmla="*/ 4969503 w 12192000"/>
              <a:gd name="connsiteY11" fmla="*/ 4774881 h 6869113"/>
              <a:gd name="connsiteX12" fmla="*/ 5891432 w 12192000"/>
              <a:gd name="connsiteY12" fmla="*/ 5700714 h 6869113"/>
              <a:gd name="connsiteX13" fmla="*/ 6577087 w 12192000"/>
              <a:gd name="connsiteY13" fmla="*/ 6379112 h 6869113"/>
              <a:gd name="connsiteX14" fmla="*/ 12192000 w 12192000"/>
              <a:gd name="connsiteY14" fmla="*/ 6379112 h 6869113"/>
              <a:gd name="connsiteX15" fmla="*/ 12192000 w 12192000"/>
              <a:gd name="connsiteY15" fmla="*/ 6869113 h 6869113"/>
              <a:gd name="connsiteX16" fmla="*/ 0 w 12192000"/>
              <a:gd name="connsiteY16" fmla="*/ 6869113 h 6869113"/>
              <a:gd name="connsiteX17" fmla="*/ 0 w 12192000"/>
              <a:gd name="connsiteY17" fmla="*/ 0 h 6869113"/>
              <a:gd name="connsiteX0" fmla="*/ 8943 w 12192000"/>
              <a:gd name="connsiteY0" fmla="*/ 6529698 h 6869113"/>
              <a:gd name="connsiteX1" fmla="*/ 12373 w 12192000"/>
              <a:gd name="connsiteY1" fmla="*/ 6786519 h 6869113"/>
              <a:gd name="connsiteX2" fmla="*/ 1181942 w 12192000"/>
              <a:gd name="connsiteY2" fmla="*/ 6786519 h 6869113"/>
              <a:gd name="connsiteX3" fmla="*/ 1274295 w 12192000"/>
              <a:gd name="connsiteY3" fmla="*/ 6694166 h 6869113"/>
              <a:gd name="connsiteX4" fmla="*/ 1274295 w 12192000"/>
              <a:gd name="connsiteY4" fmla="*/ 6529698 h 6869113"/>
              <a:gd name="connsiteX5" fmla="*/ 8943 w 12192000"/>
              <a:gd name="connsiteY5" fmla="*/ 6529698 h 6869113"/>
              <a:gd name="connsiteX6" fmla="*/ 0 w 12192000"/>
              <a:gd name="connsiteY6" fmla="*/ 0 h 6869113"/>
              <a:gd name="connsiteX7" fmla="*/ 4138863 w 12192000"/>
              <a:gd name="connsiteY7" fmla="*/ 0 h 6869113"/>
              <a:gd name="connsiteX8" fmla="*/ 4138863 w 12192000"/>
              <a:gd name="connsiteY8" fmla="*/ 3025656 h 6869113"/>
              <a:gd name="connsiteX9" fmla="*/ 4498236 w 12192000"/>
              <a:gd name="connsiteY9" fmla="*/ 3389343 h 6869113"/>
              <a:gd name="connsiteX10" fmla="*/ 4498237 w 12192000"/>
              <a:gd name="connsiteY10" fmla="*/ 4303616 h 6869113"/>
              <a:gd name="connsiteX11" fmla="*/ 4969503 w 12192000"/>
              <a:gd name="connsiteY11" fmla="*/ 4774881 h 6869113"/>
              <a:gd name="connsiteX12" fmla="*/ 6577087 w 12192000"/>
              <a:gd name="connsiteY12" fmla="*/ 6379112 h 6869113"/>
              <a:gd name="connsiteX13" fmla="*/ 12192000 w 12192000"/>
              <a:gd name="connsiteY13" fmla="*/ 6379112 h 6869113"/>
              <a:gd name="connsiteX14" fmla="*/ 12192000 w 12192000"/>
              <a:gd name="connsiteY14" fmla="*/ 6869113 h 6869113"/>
              <a:gd name="connsiteX15" fmla="*/ 0 w 12192000"/>
              <a:gd name="connsiteY15" fmla="*/ 6869113 h 6869113"/>
              <a:gd name="connsiteX16" fmla="*/ 0 w 12192000"/>
              <a:gd name="connsiteY16" fmla="*/ 0 h 6869113"/>
              <a:gd name="connsiteX0" fmla="*/ 8943 w 12192000"/>
              <a:gd name="connsiteY0" fmla="*/ 6529698 h 6869113"/>
              <a:gd name="connsiteX1" fmla="*/ 12373 w 12192000"/>
              <a:gd name="connsiteY1" fmla="*/ 6786519 h 6869113"/>
              <a:gd name="connsiteX2" fmla="*/ 1181942 w 12192000"/>
              <a:gd name="connsiteY2" fmla="*/ 6786519 h 6869113"/>
              <a:gd name="connsiteX3" fmla="*/ 1274295 w 12192000"/>
              <a:gd name="connsiteY3" fmla="*/ 6694166 h 6869113"/>
              <a:gd name="connsiteX4" fmla="*/ 1274295 w 12192000"/>
              <a:gd name="connsiteY4" fmla="*/ 6529698 h 6869113"/>
              <a:gd name="connsiteX5" fmla="*/ 8943 w 12192000"/>
              <a:gd name="connsiteY5" fmla="*/ 6529698 h 6869113"/>
              <a:gd name="connsiteX6" fmla="*/ 0 w 12192000"/>
              <a:gd name="connsiteY6" fmla="*/ 0 h 6869113"/>
              <a:gd name="connsiteX7" fmla="*/ 4138863 w 12192000"/>
              <a:gd name="connsiteY7" fmla="*/ 0 h 6869113"/>
              <a:gd name="connsiteX8" fmla="*/ 4138863 w 12192000"/>
              <a:gd name="connsiteY8" fmla="*/ 3025656 h 6869113"/>
              <a:gd name="connsiteX9" fmla="*/ 4498236 w 12192000"/>
              <a:gd name="connsiteY9" fmla="*/ 3389343 h 6869113"/>
              <a:gd name="connsiteX10" fmla="*/ 4498237 w 12192000"/>
              <a:gd name="connsiteY10" fmla="*/ 4303616 h 6869113"/>
              <a:gd name="connsiteX11" fmla="*/ 6577087 w 12192000"/>
              <a:gd name="connsiteY11" fmla="*/ 6379112 h 6869113"/>
              <a:gd name="connsiteX12" fmla="*/ 12192000 w 12192000"/>
              <a:gd name="connsiteY12" fmla="*/ 6379112 h 6869113"/>
              <a:gd name="connsiteX13" fmla="*/ 12192000 w 12192000"/>
              <a:gd name="connsiteY13" fmla="*/ 6869113 h 6869113"/>
              <a:gd name="connsiteX14" fmla="*/ 0 w 12192000"/>
              <a:gd name="connsiteY14" fmla="*/ 6869113 h 6869113"/>
              <a:gd name="connsiteX15" fmla="*/ 0 w 12192000"/>
              <a:gd name="connsiteY15" fmla="*/ 0 h 6869113"/>
              <a:gd name="connsiteX0" fmla="*/ 8943 w 12192000"/>
              <a:gd name="connsiteY0" fmla="*/ 6529698 h 6869113"/>
              <a:gd name="connsiteX1" fmla="*/ 12373 w 12192000"/>
              <a:gd name="connsiteY1" fmla="*/ 6786519 h 6869113"/>
              <a:gd name="connsiteX2" fmla="*/ 1181942 w 12192000"/>
              <a:gd name="connsiteY2" fmla="*/ 6786519 h 6869113"/>
              <a:gd name="connsiteX3" fmla="*/ 1274295 w 12192000"/>
              <a:gd name="connsiteY3" fmla="*/ 6694166 h 6869113"/>
              <a:gd name="connsiteX4" fmla="*/ 1274295 w 12192000"/>
              <a:gd name="connsiteY4" fmla="*/ 6529698 h 6869113"/>
              <a:gd name="connsiteX5" fmla="*/ 8943 w 12192000"/>
              <a:gd name="connsiteY5" fmla="*/ 6529698 h 6869113"/>
              <a:gd name="connsiteX6" fmla="*/ 0 w 12192000"/>
              <a:gd name="connsiteY6" fmla="*/ 0 h 6869113"/>
              <a:gd name="connsiteX7" fmla="*/ 4138863 w 12192000"/>
              <a:gd name="connsiteY7" fmla="*/ 0 h 6869113"/>
              <a:gd name="connsiteX8" fmla="*/ 4138863 w 12192000"/>
              <a:gd name="connsiteY8" fmla="*/ 3025656 h 6869113"/>
              <a:gd name="connsiteX9" fmla="*/ 4498236 w 12192000"/>
              <a:gd name="connsiteY9" fmla="*/ 3389343 h 6869113"/>
              <a:gd name="connsiteX10" fmla="*/ 4498237 w 12192000"/>
              <a:gd name="connsiteY10" fmla="*/ 4303616 h 6869113"/>
              <a:gd name="connsiteX11" fmla="*/ 6585713 w 12192000"/>
              <a:gd name="connsiteY11" fmla="*/ 6258342 h 6869113"/>
              <a:gd name="connsiteX12" fmla="*/ 12192000 w 12192000"/>
              <a:gd name="connsiteY12" fmla="*/ 6379112 h 6869113"/>
              <a:gd name="connsiteX13" fmla="*/ 12192000 w 12192000"/>
              <a:gd name="connsiteY13" fmla="*/ 6869113 h 6869113"/>
              <a:gd name="connsiteX14" fmla="*/ 0 w 12192000"/>
              <a:gd name="connsiteY14" fmla="*/ 6869113 h 6869113"/>
              <a:gd name="connsiteX15" fmla="*/ 0 w 12192000"/>
              <a:gd name="connsiteY15" fmla="*/ 0 h 6869113"/>
              <a:gd name="connsiteX0" fmla="*/ 8943 w 12192000"/>
              <a:gd name="connsiteY0" fmla="*/ 6529698 h 6869113"/>
              <a:gd name="connsiteX1" fmla="*/ 12373 w 12192000"/>
              <a:gd name="connsiteY1" fmla="*/ 6786519 h 6869113"/>
              <a:gd name="connsiteX2" fmla="*/ 1181942 w 12192000"/>
              <a:gd name="connsiteY2" fmla="*/ 6786519 h 6869113"/>
              <a:gd name="connsiteX3" fmla="*/ 1274295 w 12192000"/>
              <a:gd name="connsiteY3" fmla="*/ 6694166 h 6869113"/>
              <a:gd name="connsiteX4" fmla="*/ 1274295 w 12192000"/>
              <a:gd name="connsiteY4" fmla="*/ 6529698 h 6869113"/>
              <a:gd name="connsiteX5" fmla="*/ 8943 w 12192000"/>
              <a:gd name="connsiteY5" fmla="*/ 6529698 h 6869113"/>
              <a:gd name="connsiteX6" fmla="*/ 0 w 12192000"/>
              <a:gd name="connsiteY6" fmla="*/ 0 h 6869113"/>
              <a:gd name="connsiteX7" fmla="*/ 4138863 w 12192000"/>
              <a:gd name="connsiteY7" fmla="*/ 0 h 6869113"/>
              <a:gd name="connsiteX8" fmla="*/ 4138863 w 12192000"/>
              <a:gd name="connsiteY8" fmla="*/ 3025656 h 6869113"/>
              <a:gd name="connsiteX9" fmla="*/ 4498236 w 12192000"/>
              <a:gd name="connsiteY9" fmla="*/ 3389343 h 6869113"/>
              <a:gd name="connsiteX10" fmla="*/ 4498237 w 12192000"/>
              <a:gd name="connsiteY10" fmla="*/ 4303616 h 6869113"/>
              <a:gd name="connsiteX11" fmla="*/ 6564147 w 12192000"/>
              <a:gd name="connsiteY11" fmla="*/ 6366172 h 6869113"/>
              <a:gd name="connsiteX12" fmla="*/ 12192000 w 12192000"/>
              <a:gd name="connsiteY12" fmla="*/ 6379112 h 6869113"/>
              <a:gd name="connsiteX13" fmla="*/ 12192000 w 12192000"/>
              <a:gd name="connsiteY13" fmla="*/ 6869113 h 6869113"/>
              <a:gd name="connsiteX14" fmla="*/ 0 w 12192000"/>
              <a:gd name="connsiteY14" fmla="*/ 6869113 h 6869113"/>
              <a:gd name="connsiteX15" fmla="*/ 0 w 12192000"/>
              <a:gd name="connsiteY15" fmla="*/ 0 h 6869113"/>
              <a:gd name="connsiteX0" fmla="*/ 8943 w 12192000"/>
              <a:gd name="connsiteY0" fmla="*/ 6529698 h 6869113"/>
              <a:gd name="connsiteX1" fmla="*/ 12373 w 12192000"/>
              <a:gd name="connsiteY1" fmla="*/ 6786519 h 6869113"/>
              <a:gd name="connsiteX2" fmla="*/ 1181942 w 12192000"/>
              <a:gd name="connsiteY2" fmla="*/ 6786519 h 6869113"/>
              <a:gd name="connsiteX3" fmla="*/ 1274295 w 12192000"/>
              <a:gd name="connsiteY3" fmla="*/ 6694166 h 6869113"/>
              <a:gd name="connsiteX4" fmla="*/ 1274295 w 12192000"/>
              <a:gd name="connsiteY4" fmla="*/ 6529698 h 6869113"/>
              <a:gd name="connsiteX5" fmla="*/ 8943 w 12192000"/>
              <a:gd name="connsiteY5" fmla="*/ 6529698 h 6869113"/>
              <a:gd name="connsiteX6" fmla="*/ 0 w 12192000"/>
              <a:gd name="connsiteY6" fmla="*/ 0 h 6869113"/>
              <a:gd name="connsiteX7" fmla="*/ 4138863 w 12192000"/>
              <a:gd name="connsiteY7" fmla="*/ 0 h 6869113"/>
              <a:gd name="connsiteX8" fmla="*/ 4138863 w 12192000"/>
              <a:gd name="connsiteY8" fmla="*/ 3025656 h 6869113"/>
              <a:gd name="connsiteX9" fmla="*/ 4498236 w 12192000"/>
              <a:gd name="connsiteY9" fmla="*/ 3389343 h 6869113"/>
              <a:gd name="connsiteX10" fmla="*/ 4498237 w 12192000"/>
              <a:gd name="connsiteY10" fmla="*/ 4303616 h 6869113"/>
              <a:gd name="connsiteX11" fmla="*/ 6564147 w 12192000"/>
              <a:gd name="connsiteY11" fmla="*/ 6366172 h 6869113"/>
              <a:gd name="connsiteX12" fmla="*/ 12192000 w 12192000"/>
              <a:gd name="connsiteY12" fmla="*/ 6370013 h 6869113"/>
              <a:gd name="connsiteX13" fmla="*/ 12192000 w 12192000"/>
              <a:gd name="connsiteY13" fmla="*/ 6869113 h 6869113"/>
              <a:gd name="connsiteX14" fmla="*/ 0 w 12192000"/>
              <a:gd name="connsiteY14" fmla="*/ 6869113 h 6869113"/>
              <a:gd name="connsiteX15" fmla="*/ 0 w 12192000"/>
              <a:gd name="connsiteY15" fmla="*/ 0 h 68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69113">
                <a:moveTo>
                  <a:pt x="8943" y="6529698"/>
                </a:moveTo>
                <a:cubicBezTo>
                  <a:pt x="10086" y="6615305"/>
                  <a:pt x="11230" y="6700912"/>
                  <a:pt x="12373" y="6786519"/>
                </a:cubicBezTo>
                <a:lnTo>
                  <a:pt x="1181942" y="6786519"/>
                </a:lnTo>
                <a:lnTo>
                  <a:pt x="1274295" y="6694166"/>
                </a:lnTo>
                <a:lnTo>
                  <a:pt x="1274295" y="6529698"/>
                </a:lnTo>
                <a:lnTo>
                  <a:pt x="8943" y="6529698"/>
                </a:lnTo>
                <a:close/>
                <a:moveTo>
                  <a:pt x="0" y="0"/>
                </a:moveTo>
                <a:lnTo>
                  <a:pt x="4138863" y="0"/>
                </a:lnTo>
                <a:lnTo>
                  <a:pt x="4138863" y="3025656"/>
                </a:lnTo>
                <a:lnTo>
                  <a:pt x="4498236" y="3389343"/>
                </a:lnTo>
                <a:cubicBezTo>
                  <a:pt x="4498236" y="3694101"/>
                  <a:pt x="4498237" y="3998858"/>
                  <a:pt x="4498237" y="4303616"/>
                </a:cubicBezTo>
                <a:lnTo>
                  <a:pt x="6564147" y="6366172"/>
                </a:lnTo>
                <a:lnTo>
                  <a:pt x="12192000" y="6370013"/>
                </a:lnTo>
                <a:lnTo>
                  <a:pt x="12192000" y="6869113"/>
                </a:lnTo>
                <a:lnTo>
                  <a:pt x="0" y="6869113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Drag image in place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969503" y="1113855"/>
            <a:ext cx="6773423" cy="1516670"/>
          </a:xfrm>
          <a:ln>
            <a:noFill/>
          </a:ln>
        </p:spPr>
        <p:txBody>
          <a:bodyPr lIns="0" tIns="0" rIns="0" bIns="0" anchor="t" anchorCtr="0">
            <a:normAutofit/>
          </a:bodyPr>
          <a:lstStyle>
            <a:lvl1pPr algn="r">
              <a:lnSpc>
                <a:spcPct val="100000"/>
              </a:lnSpc>
              <a:defRPr sz="480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headline for this slide here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499325" y="2858135"/>
            <a:ext cx="5256303" cy="2831466"/>
          </a:xfrm>
          <a:ln>
            <a:noFill/>
          </a:ln>
        </p:spPr>
        <p:txBody>
          <a:bodyPr lIns="0" tIns="0" rIns="0" bIns="0">
            <a:normAutofit/>
          </a:bodyPr>
          <a:lstStyle>
            <a:lvl1pPr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1">
                <a:solidFill>
                  <a:srgbClr val="FFFFFF"/>
                </a:solidFill>
              </a:defRPr>
            </a:lvl1pPr>
            <a:lvl2pPr marL="1262442" indent="-223905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401">
                <a:solidFill>
                  <a:srgbClr val="FFFFFF"/>
                </a:solidFill>
              </a:defRPr>
            </a:lvl2pPr>
            <a:lvl3pPr marL="1262442" indent="-223905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/>
              <a:buChar char="•"/>
              <a:defRPr sz="2201">
                <a:solidFill>
                  <a:srgbClr val="FFFFFF"/>
                </a:solidFill>
              </a:defRPr>
            </a:lvl3pPr>
            <a:lvl4pPr marL="1262442" indent="-223905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001">
                <a:solidFill>
                  <a:srgbClr val="FFFFFF"/>
                </a:solidFill>
                <a:latin typeface="Corbel"/>
                <a:cs typeface="Corbel"/>
              </a:defRPr>
            </a:lvl4pPr>
            <a:lvl5pPr marL="1262442" indent="-223905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Lucida Grande"/>
              <a:buChar char="•"/>
              <a:defRPr sz="1801">
                <a:solidFill>
                  <a:srgbClr val="FFFFFF"/>
                </a:solidFill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Text: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419718" y="-717023"/>
            <a:ext cx="13064156" cy="7512288"/>
            <a:chOff x="-419718" y="-717023"/>
            <a:chExt cx="13064156" cy="7512288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8758" y="-717023"/>
              <a:ext cx="13003196" cy="724778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9718" y="-372872"/>
              <a:ext cx="12672678" cy="716813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1227" y="451218"/>
            <a:ext cx="1902414" cy="8082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11598" y="1373412"/>
            <a:ext cx="9975834" cy="1177624"/>
          </a:xfr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5002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headline here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114066" y="2697907"/>
            <a:ext cx="9995653" cy="3206238"/>
          </a:xfrm>
          <a:ln>
            <a:noFill/>
          </a:ln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2801">
                <a:solidFill>
                  <a:srgbClr val="FFFFFF"/>
                </a:solidFill>
              </a:defRPr>
            </a:lvl1pPr>
            <a:lvl2pPr marL="284248" indent="-17309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charset="2"/>
              <a:buChar char="§"/>
              <a:defRPr sz="2601">
                <a:solidFill>
                  <a:srgbClr val="FFFFFF"/>
                </a:solidFill>
              </a:defRPr>
            </a:lvl2pPr>
            <a:lvl3pPr marL="517680" indent="-23343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/>
              <a:buChar char="•"/>
              <a:defRPr sz="2401">
                <a:solidFill>
                  <a:srgbClr val="FFFFFF"/>
                </a:solidFill>
              </a:defRPr>
            </a:lvl3pPr>
            <a:lvl4pPr marL="630427" indent="-23343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2201">
                <a:solidFill>
                  <a:srgbClr val="FFFFFF"/>
                </a:solidFill>
                <a:latin typeface="Corbel"/>
                <a:cs typeface="Corbel"/>
              </a:defRPr>
            </a:lvl4pPr>
            <a:lvl5pPr marL="803516" indent="-28583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5000"/>
              <a:buFont typeface="Arial"/>
              <a:buChar char="•"/>
              <a:defRPr sz="1801">
                <a:solidFill>
                  <a:srgbClr val="FFFFFF"/>
                </a:solidFill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359310" y="426720"/>
            <a:ext cx="1781646" cy="650240"/>
          </a:xfrm>
        </p:spPr>
        <p:txBody>
          <a:bodyPr anchor="ctr" anchorCtr="1">
            <a:normAutofit/>
          </a:bodyPr>
          <a:lstStyle>
            <a:lvl1pPr algn="ctr">
              <a:defRPr sz="1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736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Headline/Text: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-667069" y="-619504"/>
            <a:ext cx="12326062" cy="2194346"/>
            <a:chOff x="-667069" y="-619504"/>
            <a:chExt cx="12326062" cy="2194346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5951" y="-619504"/>
              <a:ext cx="12124944" cy="198729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7069" y="-410143"/>
              <a:ext cx="12311773" cy="198498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358" y="-444535"/>
            <a:ext cx="12082783" cy="19471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4"/>
          <p:cNvSpPr>
            <a:spLocks noGrp="1"/>
          </p:cNvSpPr>
          <p:nvPr userDrawn="1">
            <p:ph sz="quarter" idx="11" hasCustomPrompt="1"/>
          </p:nvPr>
        </p:nvSpPr>
        <p:spPr>
          <a:xfrm>
            <a:off x="431913" y="1310640"/>
            <a:ext cx="11356757" cy="5090160"/>
          </a:xfrm>
        </p:spPr>
        <p:txBody>
          <a:bodyPr>
            <a:normAutofit/>
          </a:bodyPr>
          <a:lstStyle>
            <a:lvl1pPr>
              <a:defRPr sz="2801">
                <a:solidFill>
                  <a:schemeClr val="tx1"/>
                </a:solidFill>
              </a:defRPr>
            </a:lvl1pPr>
            <a:lvl2pPr marL="346179" indent="-17309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Wingdings" charset="2"/>
              <a:buChar char="§"/>
              <a:defRPr sz="2401">
                <a:solidFill>
                  <a:schemeClr val="tx1"/>
                </a:solidFill>
              </a:defRPr>
            </a:lvl2pPr>
            <a:lvl3pPr marL="574847" indent="-17309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100000"/>
              <a:buFont typeface="Arial"/>
              <a:buChar char="•"/>
              <a:tabLst/>
              <a:defRPr sz="2001">
                <a:solidFill>
                  <a:schemeClr val="tx1"/>
                </a:solidFill>
              </a:defRPr>
            </a:lvl3pPr>
            <a:lvl4pPr marL="867035" indent="-17309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defRPr>
                <a:solidFill>
                  <a:schemeClr val="tx1"/>
                </a:solidFill>
                <a:latin typeface="Corbel"/>
                <a:cs typeface="Corbel"/>
              </a:defRPr>
            </a:lvl4pPr>
            <a:lvl5pPr marL="1260853" indent="-17309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defRPr>
                <a:solidFill>
                  <a:schemeClr val="tx1"/>
                </a:solidFill>
                <a:latin typeface="Corbel"/>
              </a:defRPr>
            </a:lvl5pPr>
          </a:lstStyle>
          <a:p>
            <a:pPr lvl="0"/>
            <a:r>
              <a:rPr lang="en-US" dirty="0"/>
              <a:t>Click to add support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36591" y="161638"/>
            <a:ext cx="9206147" cy="646545"/>
          </a:xfrm>
        </p:spPr>
        <p:txBody>
          <a:bodyPr>
            <a:normAutofit/>
          </a:bodyPr>
          <a:lstStyle>
            <a:lvl1pPr>
              <a:defRPr sz="30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slide headline here</a:t>
            </a:r>
          </a:p>
        </p:txBody>
      </p:sp>
      <p:sp>
        <p:nvSpPr>
          <p:cNvPr id="2" name="Footer Placeholder 1"/>
          <p:cNvSpPr>
            <a:spLocks noGrp="1"/>
          </p:cNvSpPr>
          <p:nvPr userDrawn="1"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167168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hyperlink" Target="https://sitecoresymposium2017.smarteventscloud.com/exhibitor/login.do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436876" y="1090640"/>
            <a:ext cx="11275200" cy="810000"/>
          </a:xfrm>
          <a:prstGeom prst="rect">
            <a:avLst/>
          </a:prstGeom>
        </p:spPr>
        <p:txBody>
          <a:bodyPr vert="horz" lIns="122379" tIns="61189" rIns="122379" bIns="61189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436876" y="2133440"/>
            <a:ext cx="11269883" cy="4287680"/>
          </a:xfrm>
          <a:prstGeom prst="rect">
            <a:avLst/>
          </a:prstGeom>
        </p:spPr>
        <p:txBody>
          <a:bodyPr vert="horz" lIns="122379" tIns="61189" rIns="122379" bIns="611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10577320" y="6497321"/>
            <a:ext cx="1185264" cy="249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Corbel"/>
              </a:defRPr>
            </a:lvl1pPr>
          </a:lstStyle>
          <a:p>
            <a:fld id="{C22AD53A-4A31-1849-8930-A19B857CB4A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1375310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</a:lstStyle>
          <a:p>
            <a:r>
              <a:rPr lang="en-US" dirty="0"/>
              <a:t>© 2001-2018 </a:t>
            </a:r>
            <a:r>
              <a:rPr lang="en-US" dirty="0" err="1"/>
              <a:t>Sitecore</a:t>
            </a:r>
            <a:r>
              <a:rPr lang="en-US" dirty="0"/>
              <a:t> Corporation A/S. All rights reserved. </a:t>
            </a:r>
            <a:r>
              <a:rPr lang="en-US" dirty="0" err="1"/>
              <a:t>Sitecore</a:t>
            </a:r>
            <a:r>
              <a:rPr lang="en-US" dirty="0"/>
              <a:t>® and Own the Experience® are registered trademarks of </a:t>
            </a:r>
            <a:r>
              <a:rPr lang="en-US" dirty="0" err="1"/>
              <a:t>Sitecore</a:t>
            </a:r>
            <a:r>
              <a:rPr lang="en-US" dirty="0"/>
              <a:t> Corporation A/S. All other brand and product names are the property of their respective owners.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-1793" y="6497320"/>
            <a:ext cx="1287942" cy="294225"/>
            <a:chOff x="8840" y="6497320"/>
            <a:chExt cx="1287942" cy="294225"/>
          </a:xfrm>
        </p:grpSpPr>
        <p:sp>
          <p:nvSpPr>
            <p:cNvPr id="9" name="Snip Single Corner Rectangle 8"/>
            <p:cNvSpPr/>
            <p:nvPr/>
          </p:nvSpPr>
          <p:spPr>
            <a:xfrm rot="10800000" flipH="1">
              <a:off x="8840" y="6510873"/>
              <a:ext cx="1287942" cy="280672"/>
            </a:xfrm>
            <a:custGeom>
              <a:avLst/>
              <a:gdLst>
                <a:gd name="connsiteX0" fmla="*/ 0 w 1066502"/>
                <a:gd name="connsiteY0" fmla="*/ 0 h 280672"/>
                <a:gd name="connsiteX1" fmla="*/ 952549 w 1066502"/>
                <a:gd name="connsiteY1" fmla="*/ 0 h 280672"/>
                <a:gd name="connsiteX2" fmla="*/ 1066502 w 1066502"/>
                <a:gd name="connsiteY2" fmla="*/ 113953 h 280672"/>
                <a:gd name="connsiteX3" fmla="*/ 1066502 w 1066502"/>
                <a:gd name="connsiteY3" fmla="*/ 280672 h 280672"/>
                <a:gd name="connsiteX4" fmla="*/ 0 w 1066502"/>
                <a:gd name="connsiteY4" fmla="*/ 280672 h 280672"/>
                <a:gd name="connsiteX5" fmla="*/ 0 w 1066502"/>
                <a:gd name="connsiteY5" fmla="*/ 0 h 280672"/>
                <a:gd name="connsiteX0" fmla="*/ 221105 w 1287607"/>
                <a:gd name="connsiteY0" fmla="*/ 0 h 280672"/>
                <a:gd name="connsiteX1" fmla="*/ 1173654 w 1287607"/>
                <a:gd name="connsiteY1" fmla="*/ 0 h 280672"/>
                <a:gd name="connsiteX2" fmla="*/ 1287607 w 1287607"/>
                <a:gd name="connsiteY2" fmla="*/ 113953 h 280672"/>
                <a:gd name="connsiteX3" fmla="*/ 1287607 w 1287607"/>
                <a:gd name="connsiteY3" fmla="*/ 280672 h 280672"/>
                <a:gd name="connsiteX4" fmla="*/ 0 w 1287607"/>
                <a:gd name="connsiteY4" fmla="*/ 280672 h 280672"/>
                <a:gd name="connsiteX5" fmla="*/ 221105 w 1287607"/>
                <a:gd name="connsiteY5" fmla="*/ 0 h 280672"/>
                <a:gd name="connsiteX0" fmla="*/ 3748 w 1287607"/>
                <a:gd name="connsiteY0" fmla="*/ 0 h 280672"/>
                <a:gd name="connsiteX1" fmla="*/ 1173654 w 1287607"/>
                <a:gd name="connsiteY1" fmla="*/ 0 h 280672"/>
                <a:gd name="connsiteX2" fmla="*/ 1287607 w 1287607"/>
                <a:gd name="connsiteY2" fmla="*/ 113953 h 280672"/>
                <a:gd name="connsiteX3" fmla="*/ 1287607 w 1287607"/>
                <a:gd name="connsiteY3" fmla="*/ 280672 h 280672"/>
                <a:gd name="connsiteX4" fmla="*/ 0 w 1287607"/>
                <a:gd name="connsiteY4" fmla="*/ 280672 h 280672"/>
                <a:gd name="connsiteX5" fmla="*/ 3748 w 1287607"/>
                <a:gd name="connsiteY5" fmla="*/ 0 h 28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7607" h="280672">
                  <a:moveTo>
                    <a:pt x="3748" y="0"/>
                  </a:moveTo>
                  <a:lnTo>
                    <a:pt x="1173654" y="0"/>
                  </a:lnTo>
                  <a:lnTo>
                    <a:pt x="1287607" y="113953"/>
                  </a:lnTo>
                  <a:lnTo>
                    <a:pt x="1287607" y="280672"/>
                  </a:lnTo>
                  <a:lnTo>
                    <a:pt x="0" y="280672"/>
                  </a:lnTo>
                  <a:cubicBezTo>
                    <a:pt x="1249" y="187115"/>
                    <a:pt x="2499" y="93557"/>
                    <a:pt x="3748" y="0"/>
                  </a:cubicBezTo>
                  <a:close/>
                </a:path>
              </a:pathLst>
            </a:custGeom>
            <a:solidFill>
              <a:srgbClr val="EF82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01" dirty="0"/>
            </a:p>
          </p:txBody>
        </p:sp>
        <p:sp>
          <p:nvSpPr>
            <p:cNvPr id="10" name="TextBox 9">
              <a:hlinkClick r:id="rId28"/>
            </p:cNvPr>
            <p:cNvSpPr txBox="1"/>
            <p:nvPr userDrawn="1"/>
          </p:nvSpPr>
          <p:spPr>
            <a:xfrm>
              <a:off x="14994" y="6497320"/>
              <a:ext cx="12593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KievitPro-Bold"/>
                  <a:cs typeface="KievitPro-Bold"/>
                </a:rPr>
                <a:t>#</a:t>
              </a:r>
              <a:r>
                <a:rPr lang="en-US" sz="1300" dirty="0" err="1">
                  <a:solidFill>
                    <a:schemeClr val="bg1"/>
                  </a:solidFill>
                  <a:latin typeface="KievitPro-Bold"/>
                  <a:cs typeface="KievitPro-Bold"/>
                </a:rPr>
                <a:t>SitecoreSYM</a:t>
              </a:r>
              <a:endParaRPr lang="en-US" sz="1300" dirty="0">
                <a:solidFill>
                  <a:schemeClr val="bg1"/>
                </a:solidFill>
                <a:latin typeface="KievitPro-Bold"/>
                <a:cs typeface="KievitPro-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24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4" r:id="rId2"/>
    <p:sldLayoutId id="2147483782" r:id="rId3"/>
    <p:sldLayoutId id="2147483875" r:id="rId4"/>
    <p:sldLayoutId id="2147483724" r:id="rId5"/>
    <p:sldLayoutId id="2147483892" r:id="rId6"/>
    <p:sldLayoutId id="2147483891" r:id="rId7"/>
    <p:sldLayoutId id="2147483738" r:id="rId8"/>
    <p:sldLayoutId id="2147483741" r:id="rId9"/>
    <p:sldLayoutId id="2147483745" r:id="rId10"/>
    <p:sldLayoutId id="2147483893" r:id="rId11"/>
    <p:sldLayoutId id="2147483749" r:id="rId12"/>
    <p:sldLayoutId id="2147483753" r:id="rId13"/>
    <p:sldLayoutId id="2147483757" r:id="rId14"/>
    <p:sldLayoutId id="2147483762" r:id="rId15"/>
    <p:sldLayoutId id="2147483679" r:id="rId16"/>
    <p:sldLayoutId id="2147483772" r:id="rId17"/>
    <p:sldLayoutId id="2147483774" r:id="rId18"/>
    <p:sldLayoutId id="2147483664" r:id="rId19"/>
    <p:sldLayoutId id="2147483870" r:id="rId20"/>
    <p:sldLayoutId id="2147483871" r:id="rId21"/>
    <p:sldLayoutId id="2147483667" r:id="rId22"/>
    <p:sldLayoutId id="2147483698" r:id="rId23"/>
    <p:sldLayoutId id="2147483873" r:id="rId24"/>
    <p:sldLayoutId id="2147483837" r:id="rId25"/>
    <p:sldLayoutId id="2147483876" r:id="rId26"/>
  </p:sldLayoutIdLst>
  <p:hf hdr="0" dt="0"/>
  <p:txStyles>
    <p:titleStyle>
      <a:lvl1pPr algn="l" defTabSz="914514" rtl="0" eaLnBrk="1" latinLnBrk="0" hangingPunct="1">
        <a:lnSpc>
          <a:spcPct val="100000"/>
        </a:lnSpc>
        <a:spcBef>
          <a:spcPct val="0"/>
        </a:spcBef>
        <a:buNone/>
        <a:defRPr sz="3601" kern="1200">
          <a:solidFill>
            <a:schemeClr val="accent5"/>
          </a:solidFill>
          <a:latin typeface="Corbel"/>
          <a:ea typeface="+mj-ea"/>
          <a:cs typeface="Corbel"/>
        </a:defRPr>
      </a:lvl1pPr>
    </p:titleStyle>
    <p:bodyStyle>
      <a:lvl1pPr marL="0" indent="0" algn="l" defTabSz="914514" rtl="0" eaLnBrk="1" latinLnBrk="0" hangingPunct="1">
        <a:lnSpc>
          <a:spcPct val="100000"/>
        </a:lnSpc>
        <a:spcBef>
          <a:spcPts val="552"/>
        </a:spcBef>
        <a:spcAft>
          <a:spcPts val="800"/>
        </a:spcAft>
        <a:buFontTx/>
        <a:buNone/>
        <a:defRPr sz="2401" kern="1200">
          <a:solidFill>
            <a:schemeClr val="tx1"/>
          </a:solidFill>
          <a:latin typeface="Corbel"/>
          <a:ea typeface="+mn-ea"/>
          <a:cs typeface="Corbel"/>
        </a:defRPr>
      </a:lvl1pPr>
      <a:lvl2pPr marL="835305" indent="-381647" algn="l" defTabSz="914514" rtl="0" eaLnBrk="1" latinLnBrk="0" hangingPunct="1">
        <a:lnSpc>
          <a:spcPct val="100000"/>
        </a:lnSpc>
        <a:spcBef>
          <a:spcPts val="24"/>
        </a:spcBef>
        <a:spcAft>
          <a:spcPct val="50000"/>
        </a:spcAft>
        <a:buClr>
          <a:schemeClr val="accent5"/>
        </a:buClr>
        <a:buSzPct val="80000"/>
        <a:buFont typeface="Arial"/>
        <a:buChar char="•"/>
        <a:defRPr sz="2001" kern="1200">
          <a:solidFill>
            <a:schemeClr val="tx1"/>
          </a:solidFill>
          <a:latin typeface="Corbel"/>
          <a:ea typeface="+mn-ea"/>
          <a:cs typeface="Corbel"/>
        </a:defRPr>
      </a:lvl2pPr>
      <a:lvl3pPr marL="1155745" indent="-306038" algn="l" defTabSz="914514" rtl="0" eaLnBrk="1" latinLnBrk="0" hangingPunct="1">
        <a:lnSpc>
          <a:spcPct val="100000"/>
        </a:lnSpc>
        <a:spcBef>
          <a:spcPts val="336"/>
        </a:spcBef>
        <a:spcAft>
          <a:spcPct val="50000"/>
        </a:spcAft>
        <a:buClr>
          <a:schemeClr val="accent5"/>
        </a:buClr>
        <a:buSzPct val="90000"/>
        <a:buFont typeface="Lucida Grande"/>
        <a:buChar char="-"/>
        <a:defRPr sz="1801" kern="1200">
          <a:solidFill>
            <a:schemeClr val="tx1"/>
          </a:solidFill>
          <a:latin typeface="Corbel"/>
          <a:ea typeface="+mn-ea"/>
          <a:cs typeface="Corbel"/>
        </a:defRPr>
      </a:lvl3pPr>
      <a:lvl4pPr marL="1522991" indent="-306038" algn="l" defTabSz="914514" rtl="0" eaLnBrk="1" latinLnBrk="0" hangingPunct="1">
        <a:lnSpc>
          <a:spcPct val="100000"/>
        </a:lnSpc>
        <a:spcBef>
          <a:spcPts val="336"/>
        </a:spcBef>
        <a:buClr>
          <a:schemeClr val="accent5"/>
        </a:buClr>
        <a:buFont typeface="Corbel" panose="020B0503020204020204" pitchFamily="34" charset="0"/>
        <a:buChar char="»"/>
        <a:defRPr sz="2001" kern="1200">
          <a:solidFill>
            <a:schemeClr val="tx1"/>
          </a:solidFill>
          <a:latin typeface="KievitPro-Light"/>
          <a:ea typeface="+mn-ea"/>
          <a:cs typeface="KievitPro-Light"/>
        </a:defRPr>
      </a:lvl4pPr>
      <a:lvl5pPr marL="2057657" indent="-228629" algn="l" defTabSz="9145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914" indent="-228629" algn="l" defTabSz="9145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6pPr>
      <a:lvl7pPr marL="2972171" indent="-228629" algn="l" defTabSz="9145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429" indent="-228629" algn="l" defTabSz="9145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686" indent="-228629" algn="l" defTabSz="91451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14" rtl="0" eaLnBrk="1" latinLnBrk="0" hangingPunct="1">
        <a:defRPr sz="19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57" algn="l" defTabSz="914514" rtl="0" eaLnBrk="1" latinLnBrk="0" hangingPunct="1">
        <a:defRPr sz="1901" kern="1200">
          <a:solidFill>
            <a:schemeClr val="tx1"/>
          </a:solidFill>
          <a:latin typeface="+mn-lt"/>
          <a:ea typeface="+mn-ea"/>
          <a:cs typeface="+mn-cs"/>
        </a:defRPr>
      </a:lvl2pPr>
      <a:lvl3pPr marL="914514" algn="l" defTabSz="914514" rtl="0" eaLnBrk="1" latinLnBrk="0" hangingPunct="1">
        <a:defRPr sz="19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771" algn="l" defTabSz="914514" rtl="0" eaLnBrk="1" latinLnBrk="0" hangingPunct="1">
        <a:defRPr sz="19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029" algn="l" defTabSz="914514" rtl="0" eaLnBrk="1" latinLnBrk="0" hangingPunct="1">
        <a:defRPr sz="19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286" algn="l" defTabSz="914514" rtl="0" eaLnBrk="1" latinLnBrk="0" hangingPunct="1">
        <a:defRPr sz="19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543" algn="l" defTabSz="914514" rtl="0" eaLnBrk="1" latinLnBrk="0" hangingPunct="1">
        <a:defRPr sz="19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800" algn="l" defTabSz="914514" rtl="0" eaLnBrk="1" latinLnBrk="0" hangingPunct="1">
        <a:defRPr sz="19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057" algn="l" defTabSz="914514" rtl="0" eaLnBrk="1" latinLnBrk="0" hangingPunct="1">
        <a:defRPr sz="19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8.png"/><Relationship Id="rId3" Type="http://schemas.openxmlformats.org/officeDocument/2006/relationships/image" Target="../media/image23.tif"/><Relationship Id="rId7" Type="http://schemas.openxmlformats.org/officeDocument/2006/relationships/diagramColors" Target="../diagrams/colors1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diagramData" Target="../diagrams/data1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microsoft.com/office/2007/relationships/diagramDrawing" Target="../diagrams/drawing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diagramData" Target="../diagrams/data21.xml"/><Relationship Id="rId18" Type="http://schemas.openxmlformats.org/officeDocument/2006/relationships/diagramData" Target="../diagrams/data22.xml"/><Relationship Id="rId26" Type="http://schemas.openxmlformats.org/officeDocument/2006/relationships/diagramColors" Target="../diagrams/colors23.xml"/><Relationship Id="rId3" Type="http://schemas.openxmlformats.org/officeDocument/2006/relationships/diagramData" Target="../diagrams/data19.xml"/><Relationship Id="rId21" Type="http://schemas.openxmlformats.org/officeDocument/2006/relationships/diagramColors" Target="../diagrams/colors22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17" Type="http://schemas.microsoft.com/office/2007/relationships/diagramDrawing" Target="../diagrams/drawing21.xml"/><Relationship Id="rId25" Type="http://schemas.openxmlformats.org/officeDocument/2006/relationships/diagramQuickStyle" Target="../diagrams/quickStyle23.xml"/><Relationship Id="rId2" Type="http://schemas.openxmlformats.org/officeDocument/2006/relationships/notesSlide" Target="../notesSlides/notesSlide23.xml"/><Relationship Id="rId16" Type="http://schemas.openxmlformats.org/officeDocument/2006/relationships/diagramColors" Target="../diagrams/colors21.xml"/><Relationship Id="rId20" Type="http://schemas.openxmlformats.org/officeDocument/2006/relationships/diagramQuickStyle" Target="../diagrams/quickStyle22.xml"/><Relationship Id="rId29" Type="http://schemas.openxmlformats.org/officeDocument/2006/relationships/diagramLayout" Target="../diagrams/layout2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24" Type="http://schemas.openxmlformats.org/officeDocument/2006/relationships/diagramLayout" Target="../diagrams/layout23.xml"/><Relationship Id="rId32" Type="http://schemas.microsoft.com/office/2007/relationships/diagramDrawing" Target="../diagrams/drawing24.xml"/><Relationship Id="rId5" Type="http://schemas.openxmlformats.org/officeDocument/2006/relationships/diagramQuickStyle" Target="../diagrams/quickStyle19.xml"/><Relationship Id="rId15" Type="http://schemas.openxmlformats.org/officeDocument/2006/relationships/diagramQuickStyle" Target="../diagrams/quickStyle21.xml"/><Relationship Id="rId23" Type="http://schemas.openxmlformats.org/officeDocument/2006/relationships/diagramData" Target="../diagrams/data23.xml"/><Relationship Id="rId28" Type="http://schemas.openxmlformats.org/officeDocument/2006/relationships/diagramData" Target="../diagrams/data24.xml"/><Relationship Id="rId10" Type="http://schemas.openxmlformats.org/officeDocument/2006/relationships/diagramQuickStyle" Target="../diagrams/quickStyle20.xml"/><Relationship Id="rId19" Type="http://schemas.openxmlformats.org/officeDocument/2006/relationships/diagramLayout" Target="../diagrams/layout22.xml"/><Relationship Id="rId31" Type="http://schemas.openxmlformats.org/officeDocument/2006/relationships/diagramColors" Target="../diagrams/colors24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Relationship Id="rId14" Type="http://schemas.openxmlformats.org/officeDocument/2006/relationships/diagramLayout" Target="../diagrams/layout21.xml"/><Relationship Id="rId22" Type="http://schemas.microsoft.com/office/2007/relationships/diagramDrawing" Target="../diagrams/drawing22.xml"/><Relationship Id="rId27" Type="http://schemas.microsoft.com/office/2007/relationships/diagramDrawing" Target="../diagrams/drawing23.xml"/><Relationship Id="rId30" Type="http://schemas.openxmlformats.org/officeDocument/2006/relationships/diagramQuickStyle" Target="../diagrams/quickStyle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5.xml"/><Relationship Id="rId3" Type="http://schemas.openxmlformats.org/officeDocument/2006/relationships/image" Target="../media/image23.tif"/><Relationship Id="rId7" Type="http://schemas.openxmlformats.org/officeDocument/2006/relationships/diagramLayout" Target="../diagrams/layout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25.xml"/><Relationship Id="rId5" Type="http://schemas.openxmlformats.org/officeDocument/2006/relationships/image" Target="../media/image27.png"/><Relationship Id="rId10" Type="http://schemas.microsoft.com/office/2007/relationships/diagramDrawing" Target="../diagrams/drawing25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7.xml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microsoft.com/office/2007/relationships/diagramDrawing" Target="../diagrams/drawing2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6.xml"/><Relationship Id="rId11" Type="http://schemas.openxmlformats.org/officeDocument/2006/relationships/diagramColors" Target="../diagrams/colors27.xml"/><Relationship Id="rId5" Type="http://schemas.openxmlformats.org/officeDocument/2006/relationships/diagramQuickStyle" Target="../diagrams/quickStyle26.xml"/><Relationship Id="rId10" Type="http://schemas.openxmlformats.org/officeDocument/2006/relationships/diagramQuickStyle" Target="../diagrams/quickStyle27.xml"/><Relationship Id="rId4" Type="http://schemas.openxmlformats.org/officeDocument/2006/relationships/diagramLayout" Target="../diagrams/layout26.xml"/><Relationship Id="rId9" Type="http://schemas.openxmlformats.org/officeDocument/2006/relationships/diagramLayout" Target="../diagrams/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13" Type="http://schemas.openxmlformats.org/officeDocument/2006/relationships/diagramData" Target="../diagrams/data30.xml"/><Relationship Id="rId18" Type="http://schemas.openxmlformats.org/officeDocument/2006/relationships/diagramData" Target="../diagrams/data31.xml"/><Relationship Id="rId3" Type="http://schemas.openxmlformats.org/officeDocument/2006/relationships/diagramData" Target="../diagrams/data28.xml"/><Relationship Id="rId21" Type="http://schemas.openxmlformats.org/officeDocument/2006/relationships/diagramColors" Target="../diagrams/colors31.xml"/><Relationship Id="rId7" Type="http://schemas.microsoft.com/office/2007/relationships/diagramDrawing" Target="../diagrams/drawing28.xml"/><Relationship Id="rId12" Type="http://schemas.microsoft.com/office/2007/relationships/diagramDrawing" Target="../diagrams/drawing29.xml"/><Relationship Id="rId17" Type="http://schemas.microsoft.com/office/2007/relationships/diagramDrawing" Target="../diagrams/drawing30.xml"/><Relationship Id="rId2" Type="http://schemas.openxmlformats.org/officeDocument/2006/relationships/notesSlide" Target="../notesSlides/notesSlide28.xml"/><Relationship Id="rId16" Type="http://schemas.openxmlformats.org/officeDocument/2006/relationships/diagramColors" Target="../diagrams/colors30.xml"/><Relationship Id="rId20" Type="http://schemas.openxmlformats.org/officeDocument/2006/relationships/diagramQuickStyle" Target="../diagrams/quickStyle3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8.xml"/><Relationship Id="rId11" Type="http://schemas.openxmlformats.org/officeDocument/2006/relationships/diagramColors" Target="../diagrams/colors29.xml"/><Relationship Id="rId5" Type="http://schemas.openxmlformats.org/officeDocument/2006/relationships/diagramQuickStyle" Target="../diagrams/quickStyle28.xml"/><Relationship Id="rId15" Type="http://schemas.openxmlformats.org/officeDocument/2006/relationships/diagramQuickStyle" Target="../diagrams/quickStyle30.xml"/><Relationship Id="rId10" Type="http://schemas.openxmlformats.org/officeDocument/2006/relationships/diagramQuickStyle" Target="../diagrams/quickStyle29.xml"/><Relationship Id="rId19" Type="http://schemas.openxmlformats.org/officeDocument/2006/relationships/diagramLayout" Target="../diagrams/layout31.xml"/><Relationship Id="rId4" Type="http://schemas.openxmlformats.org/officeDocument/2006/relationships/diagramLayout" Target="../diagrams/layout28.xml"/><Relationship Id="rId9" Type="http://schemas.openxmlformats.org/officeDocument/2006/relationships/diagramLayout" Target="../diagrams/layout29.xml"/><Relationship Id="rId14" Type="http://schemas.openxmlformats.org/officeDocument/2006/relationships/diagramLayout" Target="../diagrams/layout30.xml"/><Relationship Id="rId22" Type="http://schemas.microsoft.com/office/2007/relationships/diagramDrawing" Target="../diagrams/drawing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13" Type="http://schemas.openxmlformats.org/officeDocument/2006/relationships/diagramData" Target="../diagrams/data34.xml"/><Relationship Id="rId18" Type="http://schemas.openxmlformats.org/officeDocument/2006/relationships/diagramData" Target="../diagrams/data35.xml"/><Relationship Id="rId26" Type="http://schemas.openxmlformats.org/officeDocument/2006/relationships/diagramColors" Target="../diagrams/colors36.xml"/><Relationship Id="rId3" Type="http://schemas.openxmlformats.org/officeDocument/2006/relationships/diagramData" Target="../diagrams/data32.xml"/><Relationship Id="rId21" Type="http://schemas.openxmlformats.org/officeDocument/2006/relationships/diagramColors" Target="../diagrams/colors35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17" Type="http://schemas.microsoft.com/office/2007/relationships/diagramDrawing" Target="../diagrams/drawing34.xml"/><Relationship Id="rId25" Type="http://schemas.openxmlformats.org/officeDocument/2006/relationships/diagramQuickStyle" Target="../diagrams/quickStyle36.xml"/><Relationship Id="rId2" Type="http://schemas.openxmlformats.org/officeDocument/2006/relationships/notesSlide" Target="../notesSlides/notesSlide30.xml"/><Relationship Id="rId16" Type="http://schemas.openxmlformats.org/officeDocument/2006/relationships/diagramColors" Target="../diagrams/colors34.xml"/><Relationship Id="rId20" Type="http://schemas.openxmlformats.org/officeDocument/2006/relationships/diagramQuickStyle" Target="../diagrams/quickStyle3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24" Type="http://schemas.openxmlformats.org/officeDocument/2006/relationships/diagramLayout" Target="../diagrams/layout36.xml"/><Relationship Id="rId5" Type="http://schemas.openxmlformats.org/officeDocument/2006/relationships/diagramQuickStyle" Target="../diagrams/quickStyle32.xml"/><Relationship Id="rId15" Type="http://schemas.openxmlformats.org/officeDocument/2006/relationships/diagramQuickStyle" Target="../diagrams/quickStyle34.xml"/><Relationship Id="rId23" Type="http://schemas.openxmlformats.org/officeDocument/2006/relationships/diagramData" Target="../diagrams/data36.xml"/><Relationship Id="rId10" Type="http://schemas.openxmlformats.org/officeDocument/2006/relationships/diagramQuickStyle" Target="../diagrams/quickStyle33.xml"/><Relationship Id="rId19" Type="http://schemas.openxmlformats.org/officeDocument/2006/relationships/diagramLayout" Target="../diagrams/layout35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Relationship Id="rId14" Type="http://schemas.openxmlformats.org/officeDocument/2006/relationships/diagramLayout" Target="../diagrams/layout34.xml"/><Relationship Id="rId22" Type="http://schemas.microsoft.com/office/2007/relationships/diagramDrawing" Target="../diagrams/drawing35.xml"/><Relationship Id="rId27" Type="http://schemas.microsoft.com/office/2007/relationships/diagramDrawing" Target="../diagrams/drawing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8.xml"/><Relationship Id="rId3" Type="http://schemas.openxmlformats.org/officeDocument/2006/relationships/image" Target="../media/image23.tif"/><Relationship Id="rId7" Type="http://schemas.openxmlformats.org/officeDocument/2006/relationships/diagramQuickStyle" Target="../diagrams/quickStyle38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38.xml"/><Relationship Id="rId5" Type="http://schemas.openxmlformats.org/officeDocument/2006/relationships/diagramData" Target="../diagrams/data38.xml"/><Relationship Id="rId4" Type="http://schemas.openxmlformats.org/officeDocument/2006/relationships/image" Target="../media/image62.png"/><Relationship Id="rId9" Type="http://schemas.microsoft.com/office/2007/relationships/diagramDrawing" Target="../diagrams/drawing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3.tif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8.png"/><Relationship Id="rId9" Type="http://schemas.microsoft.com/office/2007/relationships/diagramDrawing" Target="../diagrams/drawing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diagramData" Target="../diagrams/data7.xml"/><Relationship Id="rId26" Type="http://schemas.openxmlformats.org/officeDocument/2006/relationships/diagramColors" Target="../diagrams/colors8.xml"/><Relationship Id="rId3" Type="http://schemas.openxmlformats.org/officeDocument/2006/relationships/diagramData" Target="../diagrams/data4.xml"/><Relationship Id="rId21" Type="http://schemas.openxmlformats.org/officeDocument/2006/relationships/diagramColors" Target="../diagrams/colors7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5" Type="http://schemas.openxmlformats.org/officeDocument/2006/relationships/diagramQuickStyle" Target="../diagrams/quickStyle8.xml"/><Relationship Id="rId2" Type="http://schemas.openxmlformats.org/officeDocument/2006/relationships/notesSlide" Target="../notesSlides/notesSlide5.xml"/><Relationship Id="rId16" Type="http://schemas.openxmlformats.org/officeDocument/2006/relationships/diagramColors" Target="../diagrams/colors6.xml"/><Relationship Id="rId20" Type="http://schemas.openxmlformats.org/officeDocument/2006/relationships/diagramQuickStyle" Target="../diagrams/quickStyle7.xml"/><Relationship Id="rId29" Type="http://schemas.openxmlformats.org/officeDocument/2006/relationships/diagramLayout" Target="../diagrams/layout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24" Type="http://schemas.openxmlformats.org/officeDocument/2006/relationships/diagramLayout" Target="../diagrams/layout8.xml"/><Relationship Id="rId32" Type="http://schemas.microsoft.com/office/2007/relationships/diagramDrawing" Target="../diagrams/drawing9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23" Type="http://schemas.openxmlformats.org/officeDocument/2006/relationships/diagramData" Target="../diagrams/data8.xml"/><Relationship Id="rId28" Type="http://schemas.openxmlformats.org/officeDocument/2006/relationships/diagramData" Target="../diagrams/data9.xml"/><Relationship Id="rId10" Type="http://schemas.openxmlformats.org/officeDocument/2006/relationships/diagramQuickStyle" Target="../diagrams/quickStyle5.xml"/><Relationship Id="rId19" Type="http://schemas.openxmlformats.org/officeDocument/2006/relationships/diagramLayout" Target="../diagrams/layout7.xml"/><Relationship Id="rId31" Type="http://schemas.openxmlformats.org/officeDocument/2006/relationships/diagramColors" Target="../diagrams/colors9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Relationship Id="rId22" Type="http://schemas.microsoft.com/office/2007/relationships/diagramDrawing" Target="../diagrams/drawing7.xml"/><Relationship Id="rId27" Type="http://schemas.microsoft.com/office/2007/relationships/diagramDrawing" Target="../diagrams/drawing8.xml"/><Relationship Id="rId30" Type="http://schemas.openxmlformats.org/officeDocument/2006/relationships/diagramQuickStyle" Target="../diagrams/quickStyle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7.png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1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41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41.xml"/><Relationship Id="rId9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t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hyperlink" Target="https://openclipart.org/detail/215664/computer-guy-mem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3231710" y="6449000"/>
            <a:ext cx="5269062" cy="389744"/>
          </a:xfrm>
        </p:spPr>
        <p:txBody>
          <a:bodyPr/>
          <a:lstStyle/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458" y="534312"/>
            <a:ext cx="5628542" cy="2461975"/>
          </a:xfrm>
        </p:spPr>
        <p:txBody>
          <a:bodyPr/>
          <a:lstStyle/>
          <a:p>
            <a:r>
              <a:rPr lang="en-US" sz="4000" dirty="0"/>
              <a:t>Take Your Sitecore Project To The Next     Level</a:t>
            </a:r>
            <a:br>
              <a:rPr lang="en-US" sz="4000" dirty="0"/>
            </a:br>
            <a:r>
              <a:rPr lang="en-US" sz="4000" dirty="0"/>
              <a:t>With Node.js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3650" y="3012690"/>
            <a:ext cx="4361020" cy="710800"/>
          </a:xfrm>
        </p:spPr>
        <p:txBody>
          <a:bodyPr>
            <a:noAutofit/>
          </a:bodyPr>
          <a:lstStyle/>
          <a:p>
            <a:r>
              <a:rPr lang="en-US" sz="2400" dirty="0"/>
              <a:t>Presented by Anastasiya Flynn,</a:t>
            </a:r>
          </a:p>
          <a:p>
            <a:r>
              <a:rPr lang="en-US" sz="2400" dirty="0"/>
              <a:t>Sitecore Architect at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E55EDF7-7C6E-449C-BFB8-1799D4F77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9373" y="3410457"/>
            <a:ext cx="1257289" cy="313033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9650B40F-666B-4E7C-B47C-237C4196842F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605A5-8BDD-4E16-BCE9-984DD1ED2769}"/>
              </a:ext>
            </a:extLst>
          </p:cNvPr>
          <p:cNvGrpSpPr/>
          <p:nvPr/>
        </p:nvGrpSpPr>
        <p:grpSpPr>
          <a:xfrm>
            <a:off x="7110983" y="217763"/>
            <a:ext cx="4856127" cy="6279558"/>
            <a:chOff x="6683211" y="309683"/>
            <a:chExt cx="4856127" cy="6279558"/>
          </a:xfrm>
        </p:grpSpPr>
        <p:graphicFrame>
          <p:nvGraphicFramePr>
            <p:cNvPr id="23" name="Diagram 22">
              <a:extLst>
                <a:ext uri="{FF2B5EF4-FFF2-40B4-BE49-F238E27FC236}">
                  <a16:creationId xmlns:a16="http://schemas.microsoft.com/office/drawing/2014/main" id="{2B8635B4-6CBE-4495-AD25-19700353B65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4130742"/>
                </p:ext>
              </p:extLst>
            </p:nvPr>
          </p:nvGraphicFramePr>
          <p:xfrm>
            <a:off x="6683211" y="309683"/>
            <a:ext cx="4856127" cy="627955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25" name="Picture 8" descr="Related image">
              <a:extLst>
                <a:ext uri="{FF2B5EF4-FFF2-40B4-BE49-F238E27FC236}">
                  <a16:creationId xmlns:a16="http://schemas.microsoft.com/office/drawing/2014/main" id="{C58762AD-92B3-4740-AEEF-D4A3C95A3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3742" y="2540738"/>
              <a:ext cx="1842105" cy="1842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4" descr="Image result for gulp logo">
              <a:extLst>
                <a:ext uri="{FF2B5EF4-FFF2-40B4-BE49-F238E27FC236}">
                  <a16:creationId xmlns:a16="http://schemas.microsoft.com/office/drawing/2014/main" id="{2F775B56-669C-4BDC-8166-082E9DAE3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406" y="5032095"/>
              <a:ext cx="1051901" cy="1286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341DA40-038C-4910-8C0E-B37DB4817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6102" y="3792843"/>
              <a:ext cx="1069759" cy="106975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DEB09AD-5F29-4FB3-8F1E-106502C7F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426" y="4794257"/>
              <a:ext cx="1247792" cy="422118"/>
            </a:xfrm>
            <a:prstGeom prst="rect">
              <a:avLst/>
            </a:prstGeom>
          </p:spPr>
        </p:pic>
        <p:pic>
          <p:nvPicPr>
            <p:cNvPr id="31" name="Picture 2" descr="https://img.viralpatel.net/2014/07/yeoman-logo.png">
              <a:extLst>
                <a:ext uri="{FF2B5EF4-FFF2-40B4-BE49-F238E27FC236}">
                  <a16:creationId xmlns:a16="http://schemas.microsoft.com/office/drawing/2014/main" id="{50E6D42D-16BB-4502-A2DB-C2C71B273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278" y="585313"/>
              <a:ext cx="1384370" cy="11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411FB14-A216-47E6-BA99-7F18FD511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7480" y="1734849"/>
              <a:ext cx="1199294" cy="1199294"/>
            </a:xfrm>
            <a:prstGeom prst="rect">
              <a:avLst/>
            </a:prstGeom>
          </p:spPr>
        </p:pic>
      </p:grpSp>
      <p:pic>
        <p:nvPicPr>
          <p:cNvPr id="9" name="Graphic 8" descr="Arrow: Slight curve">
            <a:extLst>
              <a:ext uri="{FF2B5EF4-FFF2-40B4-BE49-F238E27FC236}">
                <a16:creationId xmlns:a16="http://schemas.microsoft.com/office/drawing/2014/main" id="{09521A2B-246F-46BC-AA06-DF5370F89C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702498">
            <a:off x="2612172" y="11857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76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378B16-FCA7-43F2-BE62-818E9F08039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2BF31B71-9981-4DE2-B4EA-59C683D8664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806" y="1625600"/>
            <a:ext cx="4148945" cy="204519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F3C5-7FC9-45AD-AC31-396BD948E8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Yeoman – Template Variables</a:t>
            </a:r>
            <a:endParaRPr lang="en-GB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143FE217-CE7E-4CA8-81E6-75F1536409E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54" y="1625600"/>
            <a:ext cx="2995872" cy="2045191"/>
          </a:xfrm>
        </p:spPr>
      </p:pic>
      <p:graphicFrame>
        <p:nvGraphicFramePr>
          <p:cNvPr id="27" name="Content Placeholder 26">
            <a:extLst>
              <a:ext uri="{FF2B5EF4-FFF2-40B4-BE49-F238E27FC236}">
                <a16:creationId xmlns:a16="http://schemas.microsoft.com/office/drawing/2014/main" id="{1EFD2E5A-D30B-4FA0-80D8-CA8797D3900D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809358862"/>
              </p:ext>
            </p:extLst>
          </p:nvPr>
        </p:nvGraphicFramePr>
        <p:xfrm>
          <a:off x="4506913" y="4064000"/>
          <a:ext cx="7224712" cy="2298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8" name="Rectangle: Single Corner Snipped 27">
            <a:extLst>
              <a:ext uri="{FF2B5EF4-FFF2-40B4-BE49-F238E27FC236}">
                <a16:creationId xmlns:a16="http://schemas.microsoft.com/office/drawing/2014/main" id="{BD99434A-0722-4990-A69F-4E68DE9A5F3F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3407E75C-11A8-4EC6-9EED-1911A758F46F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A42BB9-F443-45C0-AC99-CEDFB14210A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32" y="1320800"/>
            <a:ext cx="2609036" cy="5041900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300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3809B-26AB-4E0E-964F-DCC10116EB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E3A0A51-8A5E-49AE-A264-1C83636AAAEE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00208605"/>
              </p:ext>
            </p:extLst>
          </p:nvPr>
        </p:nvGraphicFramePr>
        <p:xfrm>
          <a:off x="431800" y="4587875"/>
          <a:ext cx="11356975" cy="181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B92DB-7C35-40C0-9E55-28D38B1BD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Yeoman – Generator Lifecycle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765EA5C-CC41-4972-8D7C-19E40F15DBD4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C1DBDB-39C1-4D8D-AF48-7225DD14ED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078" y="1502401"/>
            <a:ext cx="6493844" cy="3085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35F7C102-5234-4762-8921-798B0CE054F1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F7503-BBC0-4C22-8126-12CA8F2BAF14}"/>
              </a:ext>
            </a:extLst>
          </p:cNvPr>
          <p:cNvSpPr txBox="1"/>
          <p:nvPr/>
        </p:nvSpPr>
        <p:spPr>
          <a:xfrm>
            <a:off x="4453844" y="1102221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/generators/app/index.js</a:t>
            </a:r>
            <a:endParaRPr lang="en-GB" sz="18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16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FA864-3E9E-4FFB-81D9-CDF885EF34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1C6CDD7-AED3-4885-9596-5D7DE1B68C86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79E7E30E-99DE-49A2-862A-1BB705622615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5AC0F-0C87-412E-8134-8680533B9AD3}"/>
              </a:ext>
            </a:extLst>
          </p:cNvPr>
          <p:cNvSpPr txBox="1"/>
          <p:nvPr/>
        </p:nvSpPr>
        <p:spPr>
          <a:xfrm>
            <a:off x="3202540" y="115813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/generators/app/index.js</a:t>
            </a:r>
            <a:endParaRPr lang="en-GB" sz="1800"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90A9C-7FEB-4020-A1C4-AE45DFE9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19" y="487619"/>
            <a:ext cx="6976091" cy="58947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23E69E-A858-4FF1-B744-EE1EE8D3F38E}"/>
              </a:ext>
            </a:extLst>
          </p:cNvPr>
          <p:cNvSpPr/>
          <p:nvPr/>
        </p:nvSpPr>
        <p:spPr>
          <a:xfrm>
            <a:off x="3101974" y="1747750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460CEB82-72E0-4428-9BFE-1125C5ADDD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276722"/>
              </p:ext>
            </p:extLst>
          </p:nvPr>
        </p:nvGraphicFramePr>
        <p:xfrm>
          <a:off x="8195582" y="230749"/>
          <a:ext cx="2634957" cy="615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042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3D25BDF-C637-4899-978C-815828092168}"/>
              </a:ext>
            </a:extLst>
          </p:cNvPr>
          <p:cNvSpPr txBox="1"/>
          <p:nvPr/>
        </p:nvSpPr>
        <p:spPr>
          <a:xfrm>
            <a:off x="3202540" y="115813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/generators/app/index.js</a:t>
            </a:r>
            <a:endParaRPr lang="en-GB" sz="1800" dirty="0">
              <a:latin typeface="Corbel" panose="020B05030202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3676B8-90BD-4284-A28C-FDEF4F7812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4819" y="487619"/>
            <a:ext cx="6976091" cy="58947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FA864-3E9E-4FFB-81D9-CDF885EF34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1C6CDD7-AED3-4885-9596-5D7DE1B68C86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79E7E30E-99DE-49A2-862A-1BB705622615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2DF923D-9F5B-41DE-ADAF-4C79CCFCF6EF}"/>
              </a:ext>
            </a:extLst>
          </p:cNvPr>
          <p:cNvSpPr/>
          <p:nvPr/>
        </p:nvSpPr>
        <p:spPr>
          <a:xfrm>
            <a:off x="3297239" y="3275011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96D8BD-0EFC-4324-B642-A1EECE3A3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032" y="465662"/>
            <a:ext cx="4590920" cy="58791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7CD37E3-6A0B-49E8-8CD2-81B21794D10E}"/>
              </a:ext>
            </a:extLst>
          </p:cNvPr>
          <p:cNvSpPr/>
          <p:nvPr/>
        </p:nvSpPr>
        <p:spPr>
          <a:xfrm>
            <a:off x="6358462" y="822226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BE90B-CD57-4179-AF6F-8F52C1686E8B}"/>
              </a:ext>
            </a:extLst>
          </p:cNvPr>
          <p:cNvSpPr txBox="1"/>
          <p:nvPr/>
        </p:nvSpPr>
        <p:spPr>
          <a:xfrm>
            <a:off x="7406142" y="114433"/>
            <a:ext cx="275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/generators/lib/prompter.js</a:t>
            </a:r>
            <a:endParaRPr lang="en-GB" sz="18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121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2ACF871-4A49-4142-AB0A-BB6C6390379A}"/>
              </a:ext>
            </a:extLst>
          </p:cNvPr>
          <p:cNvSpPr txBox="1"/>
          <p:nvPr/>
        </p:nvSpPr>
        <p:spPr>
          <a:xfrm>
            <a:off x="3202540" y="115813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/generators/app/index.js</a:t>
            </a:r>
            <a:endParaRPr lang="en-GB"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C97326-D4BB-44D4-B26E-0BD59DE909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4819" y="487619"/>
            <a:ext cx="6976091" cy="58947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FA864-3E9E-4FFB-81D9-CDF885EF34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1C6CDD7-AED3-4885-9596-5D7DE1B68C86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79E7E30E-99DE-49A2-862A-1BB705622615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BA3D01-00EC-4C64-BD7A-AB4E5E81D662}"/>
              </a:ext>
            </a:extLst>
          </p:cNvPr>
          <p:cNvSpPr/>
          <p:nvPr/>
        </p:nvSpPr>
        <p:spPr>
          <a:xfrm>
            <a:off x="3297239" y="3394078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A440A-DECE-4C31-AD59-452F34C69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769" y="1288987"/>
            <a:ext cx="4878412" cy="51363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4CAFA11-03DE-4EF8-8ABA-A97FC44F44EB}"/>
              </a:ext>
            </a:extLst>
          </p:cNvPr>
          <p:cNvSpPr/>
          <p:nvPr/>
        </p:nvSpPr>
        <p:spPr>
          <a:xfrm>
            <a:off x="6067425" y="2075274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A0C2F-6272-4AF4-8C4C-B52A706BDFA4}"/>
              </a:ext>
            </a:extLst>
          </p:cNvPr>
          <p:cNvSpPr txBox="1"/>
          <p:nvPr/>
        </p:nvSpPr>
        <p:spPr>
          <a:xfrm>
            <a:off x="7032494" y="920815"/>
            <a:ext cx="275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/generators/lib/prompter.js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725161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FA864-3E9E-4FFB-81D9-CDF885EF34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1C6CDD7-AED3-4885-9596-5D7DE1B68C86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79E7E30E-99DE-49A2-862A-1BB705622615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9239F-BEC4-4909-B96E-CBCA964239BE}"/>
              </a:ext>
            </a:extLst>
          </p:cNvPr>
          <p:cNvSpPr txBox="1"/>
          <p:nvPr/>
        </p:nvSpPr>
        <p:spPr>
          <a:xfrm>
            <a:off x="3202540" y="115813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/generators/app/index.js</a:t>
            </a:r>
            <a:endParaRPr lang="en-GB" sz="1800" dirty="0">
              <a:latin typeface="Corbel" panose="020B05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FF529-4586-43F7-B018-CFED2B1B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19" y="487619"/>
            <a:ext cx="6976091" cy="58947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1AF3617-29F8-4FD2-8F07-7B317224D547}"/>
              </a:ext>
            </a:extLst>
          </p:cNvPr>
          <p:cNvSpPr/>
          <p:nvPr/>
        </p:nvSpPr>
        <p:spPr>
          <a:xfrm>
            <a:off x="3101974" y="3740054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E06B3C77-F47F-4EB5-81D3-D00D3081D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276722"/>
              </p:ext>
            </p:extLst>
          </p:nvPr>
        </p:nvGraphicFramePr>
        <p:xfrm>
          <a:off x="8195582" y="230749"/>
          <a:ext cx="2634957" cy="615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272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E8B1EAE-599B-4E03-9D27-FE58D8A69725}"/>
              </a:ext>
            </a:extLst>
          </p:cNvPr>
          <p:cNvSpPr txBox="1"/>
          <p:nvPr/>
        </p:nvSpPr>
        <p:spPr>
          <a:xfrm>
            <a:off x="3202540" y="115813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/generators/app/index.js</a:t>
            </a:r>
            <a:endParaRPr lang="en-GB" sz="1800" dirty="0">
              <a:latin typeface="Corbel" panose="020B05030202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357E3C-0AE6-4AFF-8F97-B1814CEF8E1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4819" y="487619"/>
            <a:ext cx="6976091" cy="58947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FA864-3E9E-4FFB-81D9-CDF885EF34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1C6CDD7-AED3-4885-9596-5D7DE1B68C86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79E7E30E-99DE-49A2-862A-1BB705622615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B7C81-B1C7-47C3-8E76-E8706A8F5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555" y="3166135"/>
            <a:ext cx="5946645" cy="3132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119537D-ECED-412E-9A8B-1CB5D3CD42EA}"/>
              </a:ext>
            </a:extLst>
          </p:cNvPr>
          <p:cNvSpPr/>
          <p:nvPr/>
        </p:nvSpPr>
        <p:spPr>
          <a:xfrm>
            <a:off x="5435600" y="4257821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0F451AF-8DF4-4C1E-8EC0-827233F9984B}"/>
              </a:ext>
            </a:extLst>
          </p:cNvPr>
          <p:cNvSpPr/>
          <p:nvPr/>
        </p:nvSpPr>
        <p:spPr>
          <a:xfrm>
            <a:off x="3297239" y="4451368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3BE911-A3A8-4058-897E-4E0EDA76F666}"/>
              </a:ext>
            </a:extLst>
          </p:cNvPr>
          <p:cNvSpPr txBox="1"/>
          <p:nvPr/>
        </p:nvSpPr>
        <p:spPr>
          <a:xfrm>
            <a:off x="7019311" y="2796803"/>
            <a:ext cx="24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/generators/lib/writer.js</a:t>
            </a:r>
            <a:endParaRPr lang="en-GB" sz="18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515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A374C91-E652-429F-8890-8D730994437F}"/>
              </a:ext>
            </a:extLst>
          </p:cNvPr>
          <p:cNvSpPr txBox="1"/>
          <p:nvPr/>
        </p:nvSpPr>
        <p:spPr>
          <a:xfrm>
            <a:off x="3202540" y="115813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/generators/app/index.js</a:t>
            </a:r>
            <a:endParaRPr lang="en-GB" sz="1800" dirty="0">
              <a:latin typeface="Corbel" panose="020B05030202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B91C5F-7A91-4A91-B908-961823F20A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4819" y="487619"/>
            <a:ext cx="6976091" cy="58947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FA864-3E9E-4FFB-81D9-CDF885EF34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1C6CDD7-AED3-4885-9596-5D7DE1B68C86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79E7E30E-99DE-49A2-862A-1BB705622615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01E723-4072-4224-9990-1C98597FA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265" y="533373"/>
            <a:ext cx="5269062" cy="58490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5F5F464-59E0-4A82-BF42-D05F91E6072B}"/>
              </a:ext>
            </a:extLst>
          </p:cNvPr>
          <p:cNvSpPr/>
          <p:nvPr/>
        </p:nvSpPr>
        <p:spPr>
          <a:xfrm>
            <a:off x="6023737" y="1160890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504BD3D-D50F-40DD-AABC-FED4B84EBA4D}"/>
              </a:ext>
            </a:extLst>
          </p:cNvPr>
          <p:cNvSpPr/>
          <p:nvPr/>
        </p:nvSpPr>
        <p:spPr>
          <a:xfrm>
            <a:off x="3297239" y="4913328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FC53ED-687B-4278-98CC-6D4556D16150}"/>
              </a:ext>
            </a:extLst>
          </p:cNvPr>
          <p:cNvSpPr txBox="1"/>
          <p:nvPr/>
        </p:nvSpPr>
        <p:spPr>
          <a:xfrm>
            <a:off x="7501708" y="142168"/>
            <a:ext cx="2430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/generators/lib/writer.js</a:t>
            </a:r>
            <a:endParaRPr lang="en-GB" sz="18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57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FA864-3E9E-4FFB-81D9-CDF885EF34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1C6CDD7-AED3-4885-9596-5D7DE1B68C86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79E7E30E-99DE-49A2-862A-1BB705622615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42ED447-1E31-42C0-BE55-EEF0CF2DEC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4083447"/>
              </p:ext>
            </p:extLst>
          </p:nvPr>
        </p:nvGraphicFramePr>
        <p:xfrm>
          <a:off x="8195582" y="230749"/>
          <a:ext cx="2634957" cy="6151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794F029-C429-4DF6-83FA-ED405A73B74E}"/>
              </a:ext>
            </a:extLst>
          </p:cNvPr>
          <p:cNvSpPr txBox="1"/>
          <p:nvPr/>
        </p:nvSpPr>
        <p:spPr>
          <a:xfrm>
            <a:off x="3202540" y="115813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/generators/app/index.js</a:t>
            </a:r>
            <a:endParaRPr lang="en-GB" sz="1800" dirty="0">
              <a:latin typeface="Corbel" panose="020B05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B45919-F61E-429F-8BBE-733F00D1B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19" y="487619"/>
            <a:ext cx="6976091" cy="589476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E29946-CDAD-45A2-96D4-7BFEF32DC309}"/>
              </a:ext>
            </a:extLst>
          </p:cNvPr>
          <p:cNvSpPr/>
          <p:nvPr/>
        </p:nvSpPr>
        <p:spPr>
          <a:xfrm>
            <a:off x="3101974" y="5856310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4FDF843-6B7E-41AF-ABD3-B55976806930}"/>
              </a:ext>
            </a:extLst>
          </p:cNvPr>
          <p:cNvSpPr/>
          <p:nvPr/>
        </p:nvSpPr>
        <p:spPr>
          <a:xfrm>
            <a:off x="3101974" y="5264519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033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3809B-26AB-4E0E-964F-DCC10116EB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B92DB-7C35-40C0-9E55-28D38B1BD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Yeoman – Exposing Generator For Testing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15F1B33-9271-4156-B7F6-DBBF36D7C920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pic>
        <p:nvPicPr>
          <p:cNvPr id="9" name="npm_link">
            <a:hlinkClick r:id="" action="ppaction://media"/>
            <a:extLst>
              <a:ext uri="{FF2B5EF4-FFF2-40B4-BE49-F238E27FC236}">
                <a16:creationId xmlns:a16="http://schemas.microsoft.com/office/drawing/2014/main" id="{01A44119-8705-4619-83C1-77D045C8BA8F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825" y="1311275"/>
            <a:ext cx="9940925" cy="5089525"/>
          </a:xfrm>
        </p:spPr>
      </p:pic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58A9013B-234B-4031-BD6A-4E805F1AAF1A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90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45304" y="2540150"/>
            <a:ext cx="9128996" cy="1346050"/>
          </a:xfrm>
        </p:spPr>
        <p:txBody>
          <a:bodyPr>
            <a:normAutofit/>
          </a:bodyPr>
          <a:lstStyle/>
          <a:p>
            <a:r>
              <a:rPr lang="en-US" sz="2400" dirty="0"/>
              <a:t>This presentation will cover common tasks that Sitecore architects and developers encounter in projects, and I will show you how to leverage server-side JavaScript to solve these tasks.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854340B-98CF-43C0-893E-831B41B904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0088535"/>
              </p:ext>
            </p:extLst>
          </p:nvPr>
        </p:nvGraphicFramePr>
        <p:xfrm>
          <a:off x="1352964" y="4127434"/>
          <a:ext cx="8337709" cy="1484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B1AA75E8-53A1-4677-B491-23941C834F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>
            <a:extLst/>
          </a:blip>
          <a:srcRect l="-3341" t="-13401" r="-7770" b="-26598"/>
          <a:stretch/>
        </p:blipFill>
        <p:spPr>
          <a:xfrm>
            <a:off x="9359900" y="457200"/>
            <a:ext cx="1828800" cy="64008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9C1ADCF5-E875-41D3-9F80-527D4C45A3E2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27A7424B-CCEE-4E9B-8F68-817974CD96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231710" y="6449000"/>
            <a:ext cx="5269062" cy="389744"/>
          </a:xfrm>
        </p:spPr>
        <p:txBody>
          <a:bodyPr/>
          <a:lstStyle/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4210229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3809B-26AB-4E0E-964F-DCC10116EB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B92DB-7C35-40C0-9E55-28D38B1BD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Yeoman – Running Main Generator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15F1B33-9271-4156-B7F6-DBBF36D7C920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58A9013B-234B-4031-BD6A-4E805F1AAF1A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pic>
        <p:nvPicPr>
          <p:cNvPr id="9" name="Recording #9">
            <a:hlinkClick r:id="" action="ppaction://media"/>
            <a:extLst>
              <a:ext uri="{FF2B5EF4-FFF2-40B4-BE49-F238E27FC236}">
                <a16:creationId xmlns:a16="http://schemas.microsoft.com/office/drawing/2014/main" id="{0F07F9EB-FA98-4911-B48D-0F527513D39C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0488" y="1311275"/>
            <a:ext cx="9498012" cy="5089525"/>
          </a:xfrm>
        </p:spPr>
      </p:pic>
    </p:spTree>
    <p:extLst>
      <p:ext uri="{BB962C8B-B14F-4D97-AF65-F5344CB8AC3E}">
        <p14:creationId xmlns:p14="http://schemas.microsoft.com/office/powerpoint/2010/main" val="168160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FA864-3E9E-4FFB-81D9-CDF885EF34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1C6CDD7-AED3-4885-9596-5D7DE1B68C86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79E7E30E-99DE-49A2-862A-1BB705622615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5D5B6-F18F-411E-8572-EAC14491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91" y="481896"/>
            <a:ext cx="8271803" cy="57665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42ED447-1E31-42C0-BE55-EEF0CF2DEC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231237"/>
              </p:ext>
            </p:extLst>
          </p:nvPr>
        </p:nvGraphicFramePr>
        <p:xfrm>
          <a:off x="9439478" y="944207"/>
          <a:ext cx="2275683" cy="4648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6D72F03-2895-4EDF-A3AB-AD5559C366B4}"/>
              </a:ext>
            </a:extLst>
          </p:cNvPr>
          <p:cNvSpPr txBox="1"/>
          <p:nvPr/>
        </p:nvSpPr>
        <p:spPr>
          <a:xfrm>
            <a:off x="3202540" y="115813"/>
            <a:ext cx="350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/generators/add-bootstrap/index.js</a:t>
            </a:r>
            <a:endParaRPr lang="en-GB" sz="1800" dirty="0">
              <a:latin typeface="Corbel" panose="020B0503020204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AB53116-758C-45BE-BAD1-A87A9E1BF16C}"/>
              </a:ext>
            </a:extLst>
          </p:cNvPr>
          <p:cNvSpPr/>
          <p:nvPr/>
        </p:nvSpPr>
        <p:spPr>
          <a:xfrm>
            <a:off x="2673271" y="5645520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C884B77-6A5C-4343-B4E6-C1CF0EF23077}"/>
              </a:ext>
            </a:extLst>
          </p:cNvPr>
          <p:cNvSpPr/>
          <p:nvPr/>
        </p:nvSpPr>
        <p:spPr>
          <a:xfrm>
            <a:off x="2666910" y="2912624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28B67E1-C1A4-458D-A872-486F14115211}"/>
              </a:ext>
            </a:extLst>
          </p:cNvPr>
          <p:cNvSpPr/>
          <p:nvPr/>
        </p:nvSpPr>
        <p:spPr>
          <a:xfrm>
            <a:off x="2666910" y="1943483"/>
            <a:ext cx="526104" cy="1397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158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3809B-26AB-4E0E-964F-DCC10116EB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B92DB-7C35-40C0-9E55-28D38B1BD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Yeoman – Running Sub-Generator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15F1B33-9271-4156-B7F6-DBBF36D7C920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58A9013B-234B-4031-BD6A-4E805F1AAF1A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pic>
        <p:nvPicPr>
          <p:cNvPr id="9" name="yo_add_bootstrap">
            <a:hlinkClick r:id="" action="ppaction://media"/>
            <a:extLst>
              <a:ext uri="{FF2B5EF4-FFF2-40B4-BE49-F238E27FC236}">
                <a16:creationId xmlns:a16="http://schemas.microsoft.com/office/drawing/2014/main" id="{AD77C47F-3288-4DA6-B4F3-27340133DBAF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0488" y="1311275"/>
            <a:ext cx="9498012" cy="5089525"/>
          </a:xfrm>
        </p:spPr>
      </p:pic>
    </p:spTree>
    <p:extLst>
      <p:ext uri="{BB962C8B-B14F-4D97-AF65-F5344CB8AC3E}">
        <p14:creationId xmlns:p14="http://schemas.microsoft.com/office/powerpoint/2010/main" val="105548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New Solution Checklist – Conquered!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331037" y="6449000"/>
            <a:ext cx="5269062" cy="389744"/>
          </a:xfrm>
        </p:spPr>
        <p:txBody>
          <a:bodyPr/>
          <a:lstStyle/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FDC07780-4AF5-494C-A79D-0B8B915303FC}"/>
              </a:ext>
            </a:extLst>
          </p:cNvPr>
          <p:cNvGraphicFramePr/>
          <p:nvPr>
            <p:extLst/>
          </p:nvPr>
        </p:nvGraphicFramePr>
        <p:xfrm>
          <a:off x="414107" y="1310519"/>
          <a:ext cx="1945807" cy="4129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4" name="Diagram 53">
            <a:extLst>
              <a:ext uri="{FF2B5EF4-FFF2-40B4-BE49-F238E27FC236}">
                <a16:creationId xmlns:a16="http://schemas.microsoft.com/office/drawing/2014/main" id="{805A082B-9625-4241-8E58-4C0F10DF6235}"/>
              </a:ext>
            </a:extLst>
          </p:cNvPr>
          <p:cNvGraphicFramePr/>
          <p:nvPr>
            <p:extLst/>
          </p:nvPr>
        </p:nvGraphicFramePr>
        <p:xfrm>
          <a:off x="2154925" y="1308693"/>
          <a:ext cx="1945807" cy="5053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5" name="Diagram 54">
            <a:extLst>
              <a:ext uri="{FF2B5EF4-FFF2-40B4-BE49-F238E27FC236}">
                <a16:creationId xmlns:a16="http://schemas.microsoft.com/office/drawing/2014/main" id="{A4C87AA6-F07F-4361-909C-FD398D241EDB}"/>
              </a:ext>
            </a:extLst>
          </p:cNvPr>
          <p:cNvGraphicFramePr/>
          <p:nvPr>
            <p:extLst/>
          </p:nvPr>
        </p:nvGraphicFramePr>
        <p:xfrm>
          <a:off x="4046408" y="1308693"/>
          <a:ext cx="1635667" cy="337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57" name="Rectangle: Single Corner Snipped 56">
            <a:extLst>
              <a:ext uri="{FF2B5EF4-FFF2-40B4-BE49-F238E27FC236}">
                <a16:creationId xmlns:a16="http://schemas.microsoft.com/office/drawing/2014/main" id="{6A078DA0-48F8-4E69-8DBA-432F563E1964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FBC7EAFD-707B-4335-95AB-E07A81273609}"/>
              </a:ext>
            </a:extLst>
          </p:cNvPr>
          <p:cNvGraphicFramePr/>
          <p:nvPr>
            <p:extLst/>
          </p:nvPr>
        </p:nvGraphicFramePr>
        <p:xfrm>
          <a:off x="5833014" y="1308693"/>
          <a:ext cx="1677851" cy="5053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59" name="Diagram 58">
            <a:extLst>
              <a:ext uri="{FF2B5EF4-FFF2-40B4-BE49-F238E27FC236}">
                <a16:creationId xmlns:a16="http://schemas.microsoft.com/office/drawing/2014/main" id="{E714559A-9515-4635-BB62-17B8A830B5CF}"/>
              </a:ext>
            </a:extLst>
          </p:cNvPr>
          <p:cNvGraphicFramePr/>
          <p:nvPr>
            <p:extLst/>
          </p:nvPr>
        </p:nvGraphicFramePr>
        <p:xfrm>
          <a:off x="7661805" y="1310519"/>
          <a:ext cx="1668607" cy="3369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02FD6CB9-92EC-443E-8D55-445BDA697516}"/>
              </a:ext>
            </a:extLst>
          </p:cNvPr>
          <p:cNvGraphicFramePr/>
          <p:nvPr>
            <p:extLst/>
          </p:nvPr>
        </p:nvGraphicFramePr>
        <p:xfrm>
          <a:off x="9433752" y="1308693"/>
          <a:ext cx="1635667" cy="2550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715739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14067" y="2367715"/>
            <a:ext cx="5511816" cy="1939250"/>
          </a:xfrm>
        </p:spPr>
        <p:txBody>
          <a:bodyPr>
            <a:norm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Webpack</a:t>
            </a:r>
            <a:r>
              <a:rPr lang="en-US" sz="2400" dirty="0"/>
              <a:t> 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Helix-</a:t>
            </a:r>
            <a:r>
              <a:rPr lang="en-US" sz="2400" dirty="0" err="1"/>
              <a:t>ify</a:t>
            </a:r>
            <a:r>
              <a:rPr lang="en-US" sz="2400" dirty="0"/>
              <a:t> the JavaScript 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Build against a headless CMS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Perform on-the-fly compilation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205622" y="6473337"/>
            <a:ext cx="5269062" cy="389744"/>
          </a:xfrm>
        </p:spPr>
        <p:txBody>
          <a:bodyPr/>
          <a:lstStyle/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5" name="Image" descr="Image">
            <a:extLst>
              <a:ext uri="{FF2B5EF4-FFF2-40B4-BE49-F238E27FC236}">
                <a16:creationId xmlns:a16="http://schemas.microsoft.com/office/drawing/2014/main" id="{12F97FA4-C456-4994-9CBC-0E398F8C1C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/>
          </a:blip>
          <a:srcRect l="-4109" t="-21007" r="-4109" b="-21007"/>
          <a:stretch/>
        </p:blipFill>
        <p:spPr>
          <a:xfrm>
            <a:off x="9359900" y="427038"/>
            <a:ext cx="1781175" cy="649287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Rectangle: Single Corner Snipped 35">
            <a:extLst>
              <a:ext uri="{FF2B5EF4-FFF2-40B4-BE49-F238E27FC236}">
                <a16:creationId xmlns:a16="http://schemas.microsoft.com/office/drawing/2014/main" id="{8AE8C6A0-F7C3-4E5E-95F5-7308379CD2F0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124FAC3-16B4-4DFE-A276-4F64D22AF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24" y="1777542"/>
            <a:ext cx="1742624" cy="17924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4C75693-2C28-4360-BDF2-127EFE2B9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16" y="3372874"/>
            <a:ext cx="2032639" cy="707277"/>
          </a:xfrm>
          <a:prstGeom prst="rect">
            <a:avLst/>
          </a:prstGeom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55EF14C4-0B58-47A2-B417-57A33CEA4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2234661"/>
              </p:ext>
            </p:extLst>
          </p:nvPr>
        </p:nvGraphicFramePr>
        <p:xfrm>
          <a:off x="1114067" y="4329825"/>
          <a:ext cx="8337709" cy="1484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39676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0FB3F-DBEE-4B7A-87E7-81AFE231D9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CE0FA72-17BF-4EB9-9267-9F1E3E65F3B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59014483"/>
              </p:ext>
            </p:extLst>
          </p:nvPr>
        </p:nvGraphicFramePr>
        <p:xfrm>
          <a:off x="815185" y="1402343"/>
          <a:ext cx="10268826" cy="4445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8E2ABF-2F1A-4D8E-ADEE-989968DBAA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TypeScript Helix</a:t>
            </a:r>
            <a:endParaRPr lang="en-GB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6E28508-E34B-4314-835D-149398EED729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052CF21F-9AEA-4323-BCF5-6DC6BB4D4FD4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4EA585-DB46-45AD-8115-81B8D2116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4090110"/>
              </p:ext>
            </p:extLst>
          </p:nvPr>
        </p:nvGraphicFramePr>
        <p:xfrm>
          <a:off x="4812270" y="3218935"/>
          <a:ext cx="4986638" cy="1061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E1A2FB7-3122-4E03-BC35-4602D7329FB0}"/>
              </a:ext>
            </a:extLst>
          </p:cNvPr>
          <p:cNvSpPr txBox="1"/>
          <p:nvPr/>
        </p:nvSpPr>
        <p:spPr>
          <a:xfrm>
            <a:off x="5740609" y="2963959"/>
            <a:ext cx="312995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anose="020B0503020204020204" pitchFamily="34" charset="0"/>
              </a:rPr>
              <a:t>JavaScript/TypeScript Library</a:t>
            </a:r>
            <a:endParaRPr lang="en-GB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178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is Webpack?</a:t>
            </a:r>
          </a:p>
        </p:txBody>
      </p:sp>
      <p:pic>
        <p:nvPicPr>
          <p:cNvPr id="3074" name="Picture 2" descr="Image result for webpack">
            <a:extLst>
              <a:ext uri="{FF2B5EF4-FFF2-40B4-BE49-F238E27FC236}">
                <a16:creationId xmlns:a16="http://schemas.microsoft.com/office/drawing/2014/main" id="{56AC9F5A-BE92-4E5B-B7CA-6165E9D1E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85" y="1826249"/>
            <a:ext cx="8824629" cy="4412316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83CC5E35-6991-43DF-8C37-BE1BBC96799A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7A561B-E26C-42A9-9172-2DDC24FFC9BB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7C79D-9C32-49F6-AEEB-E0C8A318C7CE}"/>
              </a:ext>
            </a:extLst>
          </p:cNvPr>
          <p:cNvSpPr txBox="1"/>
          <p:nvPr/>
        </p:nvSpPr>
        <p:spPr>
          <a:xfrm>
            <a:off x="4830524" y="1617556"/>
            <a:ext cx="253094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rbel" panose="020B0503020204020204" pitchFamily="34" charset="0"/>
              </a:rPr>
              <a:t>https://webpack.js.org/</a:t>
            </a:r>
          </a:p>
        </p:txBody>
      </p:sp>
    </p:spTree>
    <p:extLst>
      <p:ext uri="{BB962C8B-B14F-4D97-AF65-F5344CB8AC3E}">
        <p14:creationId xmlns:p14="http://schemas.microsoft.com/office/powerpoint/2010/main" val="133220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Webpack - Configuration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83CC5E35-6991-43DF-8C37-BE1BBC96799A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7A561B-E26C-42A9-9172-2DDC24FFC9BB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499D5-47FD-431C-8A89-DB6A781E0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2" y="2933666"/>
            <a:ext cx="4124325" cy="3105150"/>
          </a:xfrm>
          <a:prstGeom prst="rect">
            <a:avLst/>
          </a:prstGeom>
          <a:ln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1">
            <a:extLst>
              <a:ext uri="{FF2B5EF4-FFF2-40B4-BE49-F238E27FC236}">
                <a16:creationId xmlns:a16="http://schemas.microsoft.com/office/drawing/2014/main" id="{7C700CB2-E3E1-4CE8-B1D8-1571A22043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5252" y="1633889"/>
            <a:ext cx="3614904" cy="78501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&gt; yarn add webpack --dev</a:t>
            </a:r>
          </a:p>
          <a:p>
            <a:r>
              <a:rPr lang="en-US" dirty="0"/>
              <a:t>&gt; yarn add webpack-cli --dev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81C4C8-BFE4-493E-BB21-22CD905857E5}"/>
              </a:ext>
            </a:extLst>
          </p:cNvPr>
          <p:cNvGrpSpPr/>
          <p:nvPr/>
        </p:nvGrpSpPr>
        <p:grpSpPr>
          <a:xfrm>
            <a:off x="5353524" y="2933666"/>
            <a:ext cx="3619500" cy="2419350"/>
            <a:chOff x="5353524" y="2933666"/>
            <a:chExt cx="3619500" cy="24193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B812AE-DFFC-49AE-84DA-87887E2CB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3524" y="2933666"/>
              <a:ext cx="3619500" cy="2419350"/>
            </a:xfrm>
            <a:prstGeom prst="rect">
              <a:avLst/>
            </a:prstGeom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BAB4BAC-A941-4380-A385-E0A1FA8B5BEE}"/>
                </a:ext>
              </a:extLst>
            </p:cNvPr>
            <p:cNvSpPr/>
            <p:nvPr/>
          </p:nvSpPr>
          <p:spPr>
            <a:xfrm>
              <a:off x="5902037" y="4128654"/>
              <a:ext cx="360218" cy="24938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461DD77-200F-4ACD-B7B3-1E413FE3DAAD}"/>
              </a:ext>
            </a:extLst>
          </p:cNvPr>
          <p:cNvSpPr txBox="1"/>
          <p:nvPr/>
        </p:nvSpPr>
        <p:spPr>
          <a:xfrm>
            <a:off x="5354194" y="257581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</a:t>
            </a:r>
            <a:r>
              <a:rPr lang="en-US" sz="1800" dirty="0" err="1">
                <a:latin typeface="Corbel" panose="020B0503020204020204" pitchFamily="34" charset="0"/>
              </a:rPr>
              <a:t>package.json</a:t>
            </a:r>
            <a:endParaRPr lang="en-GB" sz="1800" dirty="0">
              <a:latin typeface="Corbel" panose="020B05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A51A6-BE31-40CE-9F18-053027904A7E}"/>
              </a:ext>
            </a:extLst>
          </p:cNvPr>
          <p:cNvSpPr txBox="1"/>
          <p:nvPr/>
        </p:nvSpPr>
        <p:spPr>
          <a:xfrm>
            <a:off x="665252" y="2575814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</a:t>
            </a:r>
            <a:r>
              <a:rPr lang="en-US" sz="1800" dirty="0" err="1">
                <a:latin typeface="Corbel" panose="020B0503020204020204" pitchFamily="34" charset="0"/>
              </a:rPr>
              <a:t>webpack.config.json</a:t>
            </a:r>
            <a:endParaRPr lang="en-GB" sz="18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640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0FB3F-DBEE-4B7A-87E7-81AFE231D9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CE0FA72-17BF-4EB9-9267-9F1E3E65F3BD}"/>
              </a:ext>
            </a:extLst>
          </p:cNvPr>
          <p:cNvGraphicFramePr>
            <a:graphicFrameLocks noGrp="1"/>
          </p:cNvGraphicFramePr>
          <p:nvPr>
            <p:ph sz="quarter" idx="11"/>
            <p:extLst/>
          </p:nvPr>
        </p:nvGraphicFramePr>
        <p:xfrm>
          <a:off x="923252" y="1491175"/>
          <a:ext cx="9880735" cy="4445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8E2ABF-2F1A-4D8E-ADEE-989968DBAA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TypeScript Helix</a:t>
            </a:r>
            <a:endParaRPr lang="en-GB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2191BD0-7606-4F1C-BE50-7AF848101292}"/>
              </a:ext>
            </a:extLst>
          </p:cNvPr>
          <p:cNvGraphicFramePr/>
          <p:nvPr>
            <p:extLst/>
          </p:nvPr>
        </p:nvGraphicFramePr>
        <p:xfrm>
          <a:off x="5011529" y="4783016"/>
          <a:ext cx="5537656" cy="97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58C7404-0597-4350-9248-D6AED290A02E}"/>
              </a:ext>
            </a:extLst>
          </p:cNvPr>
          <p:cNvGrpSpPr/>
          <p:nvPr/>
        </p:nvGrpSpPr>
        <p:grpSpPr>
          <a:xfrm>
            <a:off x="3591931" y="3160549"/>
            <a:ext cx="6050807" cy="1090776"/>
            <a:chOff x="3591931" y="3160549"/>
            <a:chExt cx="6050807" cy="1090776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BAF0E0EB-F2E4-4B0B-ADA6-CC31055CE1D1}"/>
                </a:ext>
              </a:extLst>
            </p:cNvPr>
            <p:cNvGraphicFramePr/>
            <p:nvPr>
              <p:extLst/>
            </p:nvPr>
          </p:nvGraphicFramePr>
          <p:xfrm>
            <a:off x="3591931" y="3515837"/>
            <a:ext cx="2372771" cy="6530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5F7D99DC-FF96-4800-B0F1-3F4B8AB892BE}"/>
                </a:ext>
              </a:extLst>
            </p:cNvPr>
            <p:cNvGraphicFramePr/>
            <p:nvPr>
              <p:extLst/>
            </p:nvPr>
          </p:nvGraphicFramePr>
          <p:xfrm>
            <a:off x="6227300" y="3429000"/>
            <a:ext cx="3415438" cy="8223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80F498-B159-45F7-B54D-70CCAA57073B}"/>
                </a:ext>
              </a:extLst>
            </p:cNvPr>
            <p:cNvSpPr txBox="1"/>
            <p:nvPr/>
          </p:nvSpPr>
          <p:spPr>
            <a:xfrm>
              <a:off x="3591931" y="3188494"/>
              <a:ext cx="1646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rbel" panose="020B0503020204020204" pitchFamily="34" charset="0"/>
                </a:rPr>
                <a:t>Group - Common</a:t>
              </a:r>
              <a:endParaRPr lang="en-GB" sz="16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2572F-B4DF-4F76-9241-69F7CE282996}"/>
                </a:ext>
              </a:extLst>
            </p:cNvPr>
            <p:cNvSpPr txBox="1"/>
            <p:nvPr/>
          </p:nvSpPr>
          <p:spPr>
            <a:xfrm>
              <a:off x="6260610" y="3160549"/>
              <a:ext cx="15392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rbel" panose="020B0503020204020204" pitchFamily="34" charset="0"/>
                </a:rPr>
                <a:t>Group - Product</a:t>
              </a:r>
              <a:endParaRPr lang="en-GB" sz="16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6E28508-E34B-4314-835D-149398EED729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9" name="Rectangle: Single Corner Snipped 18">
            <a:extLst>
              <a:ext uri="{FF2B5EF4-FFF2-40B4-BE49-F238E27FC236}">
                <a16:creationId xmlns:a16="http://schemas.microsoft.com/office/drawing/2014/main" id="{052CF21F-9AEA-4323-BCF5-6DC6BB4D4FD4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453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E1BE2-5617-4300-9C1E-5F08CDA7DC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AF198-28AA-4564-AEBA-691DAD42EF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Webpack – Demo ‘</a:t>
            </a:r>
            <a:r>
              <a:rPr lang="en-US" dirty="0" err="1"/>
              <a:t>npm</a:t>
            </a:r>
            <a:r>
              <a:rPr lang="en-US" dirty="0"/>
              <a:t> run build’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A5D2B0-3242-4B78-93BA-B45606C2B45B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1319E2B6-B81D-4CC1-B417-6408C62FD053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/>
              <a:t>@AnastasiyaFlynn</a:t>
            </a:r>
            <a:endParaRPr lang="en-GB" sz="1300" dirty="0"/>
          </a:p>
        </p:txBody>
      </p:sp>
      <p:pic>
        <p:nvPicPr>
          <p:cNvPr id="9" name="Recording #24">
            <a:hlinkClick r:id="" action="ppaction://media"/>
            <a:extLst>
              <a:ext uri="{FF2B5EF4-FFF2-40B4-BE49-F238E27FC236}">
                <a16:creationId xmlns:a16="http://schemas.microsoft.com/office/drawing/2014/main" id="{54C4A215-E745-49D8-877F-E5BAE06C1C61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800" y="1311275"/>
            <a:ext cx="10593388" cy="5089525"/>
          </a:xfrm>
        </p:spPr>
      </p:pic>
    </p:spTree>
    <p:extLst>
      <p:ext uri="{BB962C8B-B14F-4D97-AF65-F5344CB8AC3E}">
        <p14:creationId xmlns:p14="http://schemas.microsoft.com/office/powerpoint/2010/main" val="13976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95F788-07C6-4E09-8F2D-DD9D2D0C89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Demo – Creating a Node Module</a:t>
            </a:r>
            <a:endParaRPr lang="en-GB" dirty="0"/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A70B731E-2E76-4B48-A291-13C830E7F03A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3A0B7FF-F8D5-4B85-93A5-BC2E4F6A831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208688" y="6405761"/>
            <a:ext cx="5269062" cy="389744"/>
          </a:xfrm>
        </p:spPr>
        <p:txBody>
          <a:bodyPr/>
          <a:lstStyle/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pic>
        <p:nvPicPr>
          <p:cNvPr id="7" name="Recording #23">
            <a:hlinkClick r:id="" action="ppaction://media"/>
            <a:extLst>
              <a:ext uri="{FF2B5EF4-FFF2-40B4-BE49-F238E27FC236}">
                <a16:creationId xmlns:a16="http://schemas.microsoft.com/office/drawing/2014/main" id="{92A1A475-6FCC-4772-9B60-9E447A171B4B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8038" y="1311275"/>
            <a:ext cx="10604500" cy="5089525"/>
          </a:xfrm>
        </p:spPr>
      </p:pic>
    </p:spTree>
    <p:extLst>
      <p:ext uri="{BB962C8B-B14F-4D97-AF65-F5344CB8AC3E}">
        <p14:creationId xmlns:p14="http://schemas.microsoft.com/office/powerpoint/2010/main" val="414519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0FB3F-DBEE-4B7A-87E7-81AFE231D9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CE0FA72-17BF-4EB9-9267-9F1E3E65F3BD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035438345"/>
              </p:ext>
            </p:extLst>
          </p:nvPr>
        </p:nvGraphicFramePr>
        <p:xfrm>
          <a:off x="923252" y="1491175"/>
          <a:ext cx="9880735" cy="4445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8E2ABF-2F1A-4D8E-ADEE-989968DBAA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TypeScript Helix</a:t>
            </a:r>
            <a:endParaRPr lang="en-GB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2191BD0-7606-4F1C-BE50-7AF8481012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125807"/>
              </p:ext>
            </p:extLst>
          </p:nvPr>
        </p:nvGraphicFramePr>
        <p:xfrm>
          <a:off x="5011529" y="4783016"/>
          <a:ext cx="5537656" cy="970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48CAF37-82C4-49F1-9D33-064BE5DAAC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637990"/>
              </p:ext>
            </p:extLst>
          </p:nvPr>
        </p:nvGraphicFramePr>
        <p:xfrm>
          <a:off x="3106641" y="1726825"/>
          <a:ext cx="4670474" cy="819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958C7404-0597-4350-9248-D6AED290A02E}"/>
              </a:ext>
            </a:extLst>
          </p:cNvPr>
          <p:cNvGrpSpPr/>
          <p:nvPr/>
        </p:nvGrpSpPr>
        <p:grpSpPr>
          <a:xfrm>
            <a:off x="3591931" y="3160549"/>
            <a:ext cx="6050807" cy="1090776"/>
            <a:chOff x="3591931" y="3160549"/>
            <a:chExt cx="6050807" cy="1090776"/>
          </a:xfrm>
        </p:grpSpPr>
        <p:graphicFrame>
          <p:nvGraphicFramePr>
            <p:cNvPr id="11" name="Diagram 10">
              <a:extLst>
                <a:ext uri="{FF2B5EF4-FFF2-40B4-BE49-F238E27FC236}">
                  <a16:creationId xmlns:a16="http://schemas.microsoft.com/office/drawing/2014/main" id="{BAF0E0EB-F2E4-4B0B-ADA6-CC31055CE1D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23679753"/>
                </p:ext>
              </p:extLst>
            </p:nvPr>
          </p:nvGraphicFramePr>
          <p:xfrm>
            <a:off x="3591931" y="3515837"/>
            <a:ext cx="2372771" cy="6530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5F7D99DC-FF96-4800-B0F1-3F4B8AB892B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35145743"/>
                </p:ext>
              </p:extLst>
            </p:nvPr>
          </p:nvGraphicFramePr>
          <p:xfrm>
            <a:off x="6227300" y="3429000"/>
            <a:ext cx="3415438" cy="8223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3" r:lo="rId24" r:qs="rId25" r:cs="rId26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80F498-B159-45F7-B54D-70CCAA57073B}"/>
                </a:ext>
              </a:extLst>
            </p:cNvPr>
            <p:cNvSpPr txBox="1"/>
            <p:nvPr/>
          </p:nvSpPr>
          <p:spPr>
            <a:xfrm>
              <a:off x="3591931" y="3188494"/>
              <a:ext cx="1646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rbel" panose="020B0503020204020204" pitchFamily="34" charset="0"/>
                </a:rPr>
                <a:t>Group - Common</a:t>
              </a:r>
              <a:endParaRPr lang="en-GB" sz="16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92572F-B4DF-4F76-9241-69F7CE282996}"/>
                </a:ext>
              </a:extLst>
            </p:cNvPr>
            <p:cNvSpPr txBox="1"/>
            <p:nvPr/>
          </p:nvSpPr>
          <p:spPr>
            <a:xfrm>
              <a:off x="6260610" y="3160549"/>
              <a:ext cx="15392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orbel" panose="020B0503020204020204" pitchFamily="34" charset="0"/>
                </a:rPr>
                <a:t>Group - Product</a:t>
              </a:r>
              <a:endParaRPr lang="en-GB" sz="16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3322F08-66CC-4F94-B61A-AF0196A363C9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8" name="Rectangle: Single Corner Snipped 17">
            <a:extLst>
              <a:ext uri="{FF2B5EF4-FFF2-40B4-BE49-F238E27FC236}">
                <a16:creationId xmlns:a16="http://schemas.microsoft.com/office/drawing/2014/main" id="{B7A204D6-A472-4BF0-88B2-75BB0BD4B39E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/>
              <a:t>@AnastasiyaFlynn</a:t>
            </a: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285405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Webpack Dev Server - Configuration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83CC5E35-6991-43DF-8C37-BE1BBC96799A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67A561B-E26C-42A9-9172-2DDC24FFC9BB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1" name="Content Placeholder 21">
            <a:extLst>
              <a:ext uri="{FF2B5EF4-FFF2-40B4-BE49-F238E27FC236}">
                <a16:creationId xmlns:a16="http://schemas.microsoft.com/office/drawing/2014/main" id="{7C700CB2-E3E1-4CE8-B1D8-1571A22043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6591" y="1633889"/>
            <a:ext cx="6305904" cy="1264945"/>
          </a:xfrm>
        </p:spPr>
        <p:txBody>
          <a:bodyPr>
            <a:normAutofit/>
          </a:bodyPr>
          <a:lstStyle/>
          <a:p>
            <a:r>
              <a:rPr lang="en-US" sz="2000" dirty="0"/>
              <a:t>https://webpack.js.org/configuration/dev-server/</a:t>
            </a:r>
          </a:p>
          <a:p>
            <a:r>
              <a:rPr lang="en-US" sz="2000" dirty="0"/>
              <a:t>&gt; yarn add webpack-dev-server --dev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56F05-7334-4FC8-9462-28D9B97AF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1" y="3245199"/>
            <a:ext cx="4248150" cy="2352675"/>
          </a:xfrm>
          <a:prstGeom prst="rect">
            <a:avLst/>
          </a:prstGeom>
          <a:ln>
            <a:solidFill>
              <a:schemeClr val="lt1"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9C67AA0-28C3-4064-84D9-D07416CCE3B0}"/>
              </a:ext>
            </a:extLst>
          </p:cNvPr>
          <p:cNvGrpSpPr/>
          <p:nvPr/>
        </p:nvGrpSpPr>
        <p:grpSpPr>
          <a:xfrm>
            <a:off x="5340323" y="3245199"/>
            <a:ext cx="4333875" cy="2733675"/>
            <a:chOff x="5340323" y="3245199"/>
            <a:chExt cx="4333875" cy="27336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C37B8D-04E7-4E38-B1D1-1A800D5C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0323" y="3245199"/>
              <a:ext cx="4333875" cy="2733675"/>
            </a:xfrm>
            <a:prstGeom prst="rect">
              <a:avLst/>
            </a:prstGeom>
            <a:ln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A87A853A-DD9D-40A8-9AC0-40DF9C4A7124}"/>
                </a:ext>
              </a:extLst>
            </p:cNvPr>
            <p:cNvSpPr/>
            <p:nvPr/>
          </p:nvSpPr>
          <p:spPr>
            <a:xfrm>
              <a:off x="5888182" y="4835241"/>
              <a:ext cx="360218" cy="24938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94C8A4-5ADD-4113-816C-A0997E92AB9F}"/>
              </a:ext>
            </a:extLst>
          </p:cNvPr>
          <p:cNvSpPr txBox="1"/>
          <p:nvPr/>
        </p:nvSpPr>
        <p:spPr>
          <a:xfrm>
            <a:off x="5340323" y="287586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</a:t>
            </a:r>
            <a:r>
              <a:rPr lang="en-US" sz="1800" dirty="0" err="1">
                <a:latin typeface="Corbel" panose="020B0503020204020204" pitchFamily="34" charset="0"/>
              </a:rPr>
              <a:t>package.json</a:t>
            </a:r>
            <a:endParaRPr lang="en-GB" sz="1800" dirty="0">
              <a:latin typeface="Corbel" panose="020B05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94364-74E0-4551-BC83-906B821CD407}"/>
              </a:ext>
            </a:extLst>
          </p:cNvPr>
          <p:cNvSpPr txBox="1"/>
          <p:nvPr/>
        </p:nvSpPr>
        <p:spPr>
          <a:xfrm>
            <a:off x="436591" y="2875867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</a:t>
            </a:r>
            <a:r>
              <a:rPr lang="en-US" sz="1800" dirty="0" err="1">
                <a:latin typeface="Corbel" panose="020B0503020204020204" pitchFamily="34" charset="0"/>
              </a:rPr>
              <a:t>webpack.config.json</a:t>
            </a:r>
            <a:endParaRPr lang="en-GB" sz="18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49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16FAB3-B149-4395-9E1F-C7D4BE0BD1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7D1BF-AB6B-4D31-BDFD-C66AE967E9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Webpack – Demo ‘</a:t>
            </a:r>
            <a:r>
              <a:rPr lang="en-US" dirty="0" err="1"/>
              <a:t>npm</a:t>
            </a:r>
            <a:r>
              <a:rPr lang="en-US" dirty="0"/>
              <a:t> run dev’</a:t>
            </a:r>
            <a:endParaRPr lang="en-GB" dirty="0"/>
          </a:p>
          <a:p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D41B9FA-47A8-4349-85FE-162F9E98BEFD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EBEA61AA-2809-48F3-9B4D-0C8E6399D029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pic>
        <p:nvPicPr>
          <p:cNvPr id="9" name="Recording #25">
            <a:hlinkClick r:id="" action="ppaction://media"/>
            <a:extLst>
              <a:ext uri="{FF2B5EF4-FFF2-40B4-BE49-F238E27FC236}">
                <a16:creationId xmlns:a16="http://schemas.microsoft.com/office/drawing/2014/main" id="{68B58D2C-0A4F-40D9-A2E0-626A37BF9D66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800" y="1311275"/>
            <a:ext cx="10593388" cy="5089525"/>
          </a:xfrm>
        </p:spPr>
      </p:pic>
    </p:spTree>
    <p:extLst>
      <p:ext uri="{BB962C8B-B14F-4D97-AF65-F5344CB8AC3E}">
        <p14:creationId xmlns:p14="http://schemas.microsoft.com/office/powerpoint/2010/main" val="369965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Dev Server – Ajax?</a:t>
            </a:r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42A2E68A-AB2D-4B9A-AB7E-86A3C1E92431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856078F-AA31-4FBF-AD43-325D20099678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pic>
        <p:nvPicPr>
          <p:cNvPr id="10" name="Recording #21">
            <a:hlinkClick r:id="" action="ppaction://media"/>
            <a:extLst>
              <a:ext uri="{FF2B5EF4-FFF2-40B4-BE49-F238E27FC236}">
                <a16:creationId xmlns:a16="http://schemas.microsoft.com/office/drawing/2014/main" id="{E0B857FE-8B7E-4934-98C1-3AA863719C83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675" y="1311275"/>
            <a:ext cx="10053638" cy="5089525"/>
          </a:xfrm>
        </p:spPr>
      </p:pic>
    </p:spTree>
    <p:extLst>
      <p:ext uri="{BB962C8B-B14F-4D97-AF65-F5344CB8AC3E}">
        <p14:creationId xmlns:p14="http://schemas.microsoft.com/office/powerpoint/2010/main" val="12453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162F3-4C85-4AC1-A5FB-136F7B2D3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79EEA9-E67D-4F54-998F-D2E1D1150553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48133137"/>
              </p:ext>
            </p:extLst>
          </p:nvPr>
        </p:nvGraphicFramePr>
        <p:xfrm>
          <a:off x="897302" y="1420238"/>
          <a:ext cx="10397395" cy="4591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349935-A436-4B40-A708-F63A4B7AD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TypeScript Helix – Best practice patterns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974564-1DBE-4C2D-BE7B-D1A93CE31E68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DF2A8A2F-7D1D-418C-9AA5-F59410B195F3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64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934116-0D56-4FCA-81CC-F34B902E7E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5325F4-7605-42ED-B1FC-BC43C26D05FE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F86E73D1-697D-4C8A-A973-40C92CF83F46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070B0C-BE81-4759-8605-036B63130E78}"/>
              </a:ext>
            </a:extLst>
          </p:cNvPr>
          <p:cNvSpPr txBox="1"/>
          <p:nvPr/>
        </p:nvSpPr>
        <p:spPr>
          <a:xfrm>
            <a:off x="2191404" y="161654"/>
            <a:ext cx="301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</a:t>
            </a:r>
            <a:r>
              <a:rPr lang="en-US" sz="1800" dirty="0" err="1">
                <a:latin typeface="Corbel" panose="020B0503020204020204" pitchFamily="34" charset="0"/>
              </a:rPr>
              <a:t>src</a:t>
            </a:r>
            <a:r>
              <a:rPr lang="en-US" sz="1800" dirty="0">
                <a:latin typeface="Corbel" panose="020B0503020204020204" pitchFamily="34" charset="0"/>
              </a:rPr>
              <a:t>/project/pages/index.html</a:t>
            </a:r>
            <a:endParaRPr lang="en-GB" sz="1800" dirty="0">
              <a:latin typeface="Corbel" panose="020B05030202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E18E11-495B-443A-B5D2-A4A2146F8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68" y="615867"/>
            <a:ext cx="7916261" cy="568262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E5FC2A-18CD-4749-BB89-51DD45D197A4}"/>
              </a:ext>
            </a:extLst>
          </p:cNvPr>
          <p:cNvSpPr/>
          <p:nvPr/>
        </p:nvSpPr>
        <p:spPr>
          <a:xfrm>
            <a:off x="3042237" y="5085800"/>
            <a:ext cx="526104" cy="1815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774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C33F3B-E449-4843-9704-FE505811BE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7768" y="615867"/>
            <a:ext cx="7916261" cy="568262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934116-0D56-4FCA-81CC-F34B902E7E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5325F4-7605-42ED-B1FC-BC43C26D05FE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F86E73D1-697D-4C8A-A973-40C92CF83F46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F0EFFD-A960-4120-A89C-F1937950CD72}"/>
              </a:ext>
            </a:extLst>
          </p:cNvPr>
          <p:cNvGrpSpPr/>
          <p:nvPr/>
        </p:nvGrpSpPr>
        <p:grpSpPr>
          <a:xfrm>
            <a:off x="5666874" y="203514"/>
            <a:ext cx="6071055" cy="4679987"/>
            <a:chOff x="5518560" y="396026"/>
            <a:chExt cx="6267497" cy="48057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85B99E-7824-4AE9-98ED-ABA84F015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8560" y="396026"/>
              <a:ext cx="4724092" cy="2849944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A96284-DE85-40B8-A4A3-F2B1A673E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8560" y="3287084"/>
              <a:ext cx="6267497" cy="1914686"/>
            </a:xfrm>
            <a:prstGeom prst="rect">
              <a:avLst/>
            </a:prstGeom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29A7F8E-7D06-40AB-AA50-82259DB75193}"/>
              </a:ext>
            </a:extLst>
          </p:cNvPr>
          <p:cNvSpPr/>
          <p:nvPr/>
        </p:nvSpPr>
        <p:spPr>
          <a:xfrm>
            <a:off x="3465095" y="5053263"/>
            <a:ext cx="3284621" cy="240632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E4B34-1930-432F-99E5-3E5D10A58402}"/>
              </a:ext>
            </a:extLst>
          </p:cNvPr>
          <p:cNvSpPr/>
          <p:nvPr/>
        </p:nvSpPr>
        <p:spPr>
          <a:xfrm>
            <a:off x="6127202" y="4154985"/>
            <a:ext cx="4395537" cy="240632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E45FFCF7-A17C-4FA8-921A-493D73A282F5}"/>
              </a:ext>
            </a:extLst>
          </p:cNvPr>
          <p:cNvSpPr/>
          <p:nvPr/>
        </p:nvSpPr>
        <p:spPr>
          <a:xfrm>
            <a:off x="6749716" y="4379623"/>
            <a:ext cx="3080084" cy="914272"/>
          </a:xfrm>
          <a:prstGeom prst="bentUpArrow">
            <a:avLst>
              <a:gd name="adj1" fmla="val 15788"/>
              <a:gd name="adj2" fmla="val 25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602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Headless CMS – Sample Component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055F1B-DFFD-4012-9FF8-94AB86E4994D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24AE101-AC7F-4F68-918A-DAA27156A9B9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0CBB2-6745-4607-B12D-FE395769A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05" y="1291771"/>
            <a:ext cx="6404062" cy="503134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8308FC-BE0F-49BA-8D85-3B7BEABB2854}"/>
              </a:ext>
            </a:extLst>
          </p:cNvPr>
          <p:cNvSpPr/>
          <p:nvPr/>
        </p:nvSpPr>
        <p:spPr>
          <a:xfrm>
            <a:off x="5951220" y="2598421"/>
            <a:ext cx="1165860" cy="167639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C836B0-6BEE-456C-B1C6-B29B3C4084A0}"/>
              </a:ext>
            </a:extLst>
          </p:cNvPr>
          <p:cNvSpPr/>
          <p:nvPr/>
        </p:nvSpPr>
        <p:spPr>
          <a:xfrm>
            <a:off x="4069080" y="3807805"/>
            <a:ext cx="3192780" cy="527975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641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14068" y="2604221"/>
            <a:ext cx="4765956" cy="1278462"/>
          </a:xfrm>
        </p:spPr>
        <p:txBody>
          <a:bodyPr>
            <a:normAutofit/>
          </a:bodyPr>
          <a:lstStyle/>
          <a:p>
            <a:r>
              <a:rPr lang="en-US" dirty="0"/>
              <a:t>Unit test JavaScript with </a:t>
            </a:r>
            <a:r>
              <a:rPr lang="en-US" b="1" dirty="0"/>
              <a:t>Jasmine</a:t>
            </a:r>
            <a:r>
              <a:rPr lang="en-US" dirty="0"/>
              <a:t> and </a:t>
            </a:r>
            <a:r>
              <a:rPr lang="en-US" b="1" dirty="0"/>
              <a:t>Karma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245493" y="6496523"/>
            <a:ext cx="5269062" cy="389744"/>
          </a:xfrm>
        </p:spPr>
        <p:txBody>
          <a:bodyPr/>
          <a:lstStyle/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C83AC26C-4443-4D01-A91A-C1F88C695A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/>
          </a:blip>
          <a:srcRect l="-4109" t="-21007" r="-4109" b="-21007"/>
          <a:stretch/>
        </p:blipFill>
        <p:spPr>
          <a:xfrm>
            <a:off x="9359900" y="427038"/>
            <a:ext cx="1781175" cy="64928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43C972D-4736-497C-A0D7-10B7135E66EA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pic>
        <p:nvPicPr>
          <p:cNvPr id="6146" name="Picture 2" descr="Image result for karma js logo">
            <a:extLst>
              <a:ext uri="{FF2B5EF4-FFF2-40B4-BE49-F238E27FC236}">
                <a16:creationId xmlns:a16="http://schemas.microsoft.com/office/drawing/2014/main" id="{A4CC33EA-6A91-438D-9D9F-46E1EEB5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82" y="1718455"/>
            <a:ext cx="473392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EFC6CDA-E18C-41A0-80C9-AA9BC87E49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1797791"/>
              </p:ext>
            </p:extLst>
          </p:nvPr>
        </p:nvGraphicFramePr>
        <p:xfrm>
          <a:off x="1114068" y="4127434"/>
          <a:ext cx="8337709" cy="1484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78903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36F2B-9B4D-4593-BA74-BA42239CBD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4D3977-793D-42F5-9B9F-6FA1DF0AAC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1913" y="1310640"/>
            <a:ext cx="11356757" cy="46606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Unit tests are valuable because they: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Document the code</a:t>
            </a:r>
            <a:endParaRPr lang="en-GB" dirty="0"/>
          </a:p>
          <a:p>
            <a:pPr marL="803379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Shows how code is expected to work</a:t>
            </a:r>
          </a:p>
          <a:p>
            <a:pPr marL="803379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Shows how code is expected to be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Enforce good class design</a:t>
            </a:r>
          </a:p>
          <a:p>
            <a:pPr marL="803379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Classes have to be broken up into granular functions (units)</a:t>
            </a:r>
          </a:p>
          <a:p>
            <a:pPr marL="803379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Classes have to use dependency injection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Enforce good Sitecore component design</a:t>
            </a:r>
          </a:p>
          <a:p>
            <a:pPr marL="803379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UI component classes must be autonomous and self-contained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C4181-5930-4325-8FD1-5561A7D319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Unit Test JavaScript?</a:t>
            </a:r>
            <a:endParaRPr lang="en-GB" dirty="0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DD93AA34-BD62-452A-88E9-EA2025308BC5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F41889B-9681-42E4-BDD3-6AD067F1BADD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82327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111598" y="2599418"/>
            <a:ext cx="5615936" cy="1263797"/>
          </a:xfrm>
        </p:spPr>
        <p:txBody>
          <a:bodyPr/>
          <a:lstStyle/>
          <a:p>
            <a:r>
              <a:rPr lang="en-US" dirty="0"/>
              <a:t>Automate the setup of a complex Sitecore project with </a:t>
            </a:r>
            <a:r>
              <a:rPr lang="en-US" b="1" dirty="0"/>
              <a:t>Yeoman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269908" y="6415885"/>
            <a:ext cx="5269062" cy="389744"/>
          </a:xfrm>
        </p:spPr>
        <p:txBody>
          <a:bodyPr/>
          <a:lstStyle/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FF086B9F-CC2E-47C6-BD71-A66CFB15CD4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/>
          </a:blip>
          <a:srcRect l="-4109" t="-21007" r="-4109" b="-21007"/>
          <a:stretch/>
        </p:blipFill>
        <p:spPr>
          <a:xfrm>
            <a:off x="9359900" y="427038"/>
            <a:ext cx="1781175" cy="64928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8FCFA4E9-BFAA-4284-B682-BEBEC522211F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pic>
        <p:nvPicPr>
          <p:cNvPr id="35" name="Picture 2" descr="https://img.viralpatel.net/2014/07/yeoman-logo.png">
            <a:extLst>
              <a:ext uri="{FF2B5EF4-FFF2-40B4-BE49-F238E27FC236}">
                <a16:creationId xmlns:a16="http://schemas.microsoft.com/office/drawing/2014/main" id="{0A04A5FC-7D7B-44AF-B1D4-503D76013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924" y="1959935"/>
            <a:ext cx="1797046" cy="160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0E60F91F-6B23-47B8-BB2D-E6A12FB06E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655594"/>
              </p:ext>
            </p:extLst>
          </p:nvPr>
        </p:nvGraphicFramePr>
        <p:xfrm>
          <a:off x="1111598" y="4095502"/>
          <a:ext cx="8337709" cy="1484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07518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1E245-B9A2-465E-8ACD-D676665220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8DBF7C9-E393-4E12-B987-7824D030004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6591" y="1712418"/>
            <a:ext cx="5791199" cy="2325076"/>
          </a:xfrm>
        </p:spPr>
        <p:txBody>
          <a:bodyPr>
            <a:noAutofit/>
          </a:bodyPr>
          <a:lstStyle/>
          <a:p>
            <a:r>
              <a:rPr lang="en-GB" sz="2000" dirty="0">
                <a:latin typeface="Corbel" panose="020B0503020204020204" pitchFamily="34" charset="0"/>
              </a:rPr>
              <a:t>https://jasmine.github.io</a:t>
            </a:r>
          </a:p>
          <a:p>
            <a:endParaRPr lang="en-US" sz="2000" dirty="0"/>
          </a:p>
          <a:p>
            <a:r>
              <a:rPr lang="en-US" sz="2000" dirty="0"/>
              <a:t>&gt; yarn add jasmine --dev</a:t>
            </a:r>
          </a:p>
          <a:p>
            <a:r>
              <a:rPr lang="en-US" sz="2000" dirty="0"/>
              <a:t>&gt; yarn add jasmine-core --dev</a:t>
            </a:r>
          </a:p>
          <a:p>
            <a:r>
              <a:rPr lang="en-US" sz="2000" dirty="0"/>
              <a:t>&gt; yarn add @types/jasmine --dev</a:t>
            </a:r>
            <a:endParaRPr lang="en-GB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E1AB64-40D5-4060-B7E3-6150465024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Jasmine - Setup</a:t>
            </a:r>
            <a:endParaRPr lang="en-GB" dirty="0"/>
          </a:p>
        </p:txBody>
      </p:sp>
      <p:sp>
        <p:nvSpPr>
          <p:cNvPr id="23" name="Rectangle: Single Corner Snipped 22">
            <a:extLst>
              <a:ext uri="{FF2B5EF4-FFF2-40B4-BE49-F238E27FC236}">
                <a16:creationId xmlns:a16="http://schemas.microsoft.com/office/drawing/2014/main" id="{FD585114-EAEB-45BB-85F1-493902D7A9F0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D44373DA-B4ED-4145-A567-B6B521B66B86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815DA3F-2FA6-4B13-8DAA-E3F90E321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120" y="1712418"/>
            <a:ext cx="5791200" cy="25622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19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36F2B-9B4D-4593-BA74-BA42239CBDE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E9566B5-2A99-4EA6-B2DD-0228DB0AE70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3" y="1311275"/>
            <a:ext cx="10615108" cy="5089525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89935A-E15B-4C34-934F-681252900D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Jasmine - Implementation</a:t>
            </a:r>
            <a:endParaRPr lang="en-GB" dirty="0"/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DD93AA34-BD62-452A-88E9-EA2025308BC5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F41889B-9681-42E4-BDD3-6AD067F1BADD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D028D7-9079-465B-91BF-7757F247CB21}"/>
              </a:ext>
            </a:extLst>
          </p:cNvPr>
          <p:cNvGrpSpPr/>
          <p:nvPr/>
        </p:nvGrpSpPr>
        <p:grpSpPr>
          <a:xfrm>
            <a:off x="2521989" y="1704134"/>
            <a:ext cx="415636" cy="1520550"/>
            <a:chOff x="2517226" y="1708897"/>
            <a:chExt cx="415636" cy="1520550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2EBC3DE0-8443-45FB-B440-0E0A36540519}"/>
                </a:ext>
              </a:extLst>
            </p:cNvPr>
            <p:cNvSpPr/>
            <p:nvPr/>
          </p:nvSpPr>
          <p:spPr>
            <a:xfrm>
              <a:off x="2517226" y="1708897"/>
              <a:ext cx="415636" cy="2770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2CE3052-A757-4EED-826E-C6B3291A5D4A}"/>
                </a:ext>
              </a:extLst>
            </p:cNvPr>
            <p:cNvSpPr/>
            <p:nvPr/>
          </p:nvSpPr>
          <p:spPr>
            <a:xfrm>
              <a:off x="2517226" y="2952356"/>
              <a:ext cx="415636" cy="2770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BE9DB6F-FD47-417A-9E8E-B0EB86698BCB}"/>
              </a:ext>
            </a:extLst>
          </p:cNvPr>
          <p:cNvGrpSpPr/>
          <p:nvPr/>
        </p:nvGrpSpPr>
        <p:grpSpPr>
          <a:xfrm>
            <a:off x="6940702" y="1951783"/>
            <a:ext cx="415636" cy="2249232"/>
            <a:chOff x="6940702" y="1951783"/>
            <a:chExt cx="415636" cy="2249232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1962B490-CB6D-4C6C-8CC7-8B6C968384DE}"/>
                </a:ext>
              </a:extLst>
            </p:cNvPr>
            <p:cNvSpPr/>
            <p:nvPr/>
          </p:nvSpPr>
          <p:spPr>
            <a:xfrm>
              <a:off x="6940702" y="1951783"/>
              <a:ext cx="415636" cy="2770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A51EF67-76C0-4152-87FA-8C3DBD71E9B9}"/>
                </a:ext>
              </a:extLst>
            </p:cNvPr>
            <p:cNvSpPr/>
            <p:nvPr/>
          </p:nvSpPr>
          <p:spPr>
            <a:xfrm>
              <a:off x="6940702" y="3923924"/>
              <a:ext cx="415636" cy="27709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49557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162F3-4C85-4AC1-A5FB-136F7B2D3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79EEA9-E67D-4F54-998F-D2E1D1150553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9835870"/>
              </p:ext>
            </p:extLst>
          </p:nvPr>
        </p:nvGraphicFramePr>
        <p:xfrm>
          <a:off x="897302" y="1420238"/>
          <a:ext cx="10397395" cy="4591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349935-A436-4B40-A708-F63A4B7AD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TypeScript Helix – Best practice patterns (continued)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974564-1DBE-4C2D-BE7B-D1A93CE31E68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DF2A8A2F-7D1D-418C-9AA5-F59410B195F3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8ADCD-9A60-4201-A7BE-6015CB459821}"/>
              </a:ext>
            </a:extLst>
          </p:cNvPr>
          <p:cNvCxnSpPr>
            <a:cxnSpLocks/>
          </p:cNvCxnSpPr>
          <p:nvPr/>
        </p:nvCxnSpPr>
        <p:spPr>
          <a:xfrm>
            <a:off x="1565564" y="5237017"/>
            <a:ext cx="8908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297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Unit Testing UI Components – Sample Component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055F1B-DFFD-4012-9FF8-94AB86E4994D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24AE101-AC7F-4F68-918A-DAA27156A9B9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0CBB2-6745-4607-B12D-FE395769A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05" y="1291771"/>
            <a:ext cx="6404062" cy="503134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8308FC-BE0F-49BA-8D85-3B7BEABB2854}"/>
              </a:ext>
            </a:extLst>
          </p:cNvPr>
          <p:cNvSpPr/>
          <p:nvPr/>
        </p:nvSpPr>
        <p:spPr>
          <a:xfrm>
            <a:off x="5965521" y="2583181"/>
            <a:ext cx="1135367" cy="167639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947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162F3-4C85-4AC1-A5FB-136F7B2D3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79EEA9-E67D-4F54-998F-D2E1D1150553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26426430"/>
              </p:ext>
            </p:extLst>
          </p:nvPr>
        </p:nvGraphicFramePr>
        <p:xfrm>
          <a:off x="897302" y="1420238"/>
          <a:ext cx="10397395" cy="4591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349935-A436-4B40-A708-F63A4B7AD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TypeScript Helix – Best practice patterns (continued)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974564-1DBE-4C2D-BE7B-D1A93CE31E68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DF2A8A2F-7D1D-418C-9AA5-F59410B195F3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/>
              <a:t>@AnastasiyaFlynn</a:t>
            </a:r>
            <a:endParaRPr lang="en-GB" sz="13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8ADCD-9A60-4201-A7BE-6015CB459821}"/>
              </a:ext>
            </a:extLst>
          </p:cNvPr>
          <p:cNvCxnSpPr>
            <a:cxnSpLocks/>
          </p:cNvCxnSpPr>
          <p:nvPr/>
        </p:nvCxnSpPr>
        <p:spPr>
          <a:xfrm>
            <a:off x="1565564" y="4812641"/>
            <a:ext cx="8908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140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Unit Testing UI Components – Sample Component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8F055F1B-DFFD-4012-9FF8-94AB86E4994D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24AE101-AC7F-4F68-918A-DAA27156A9B9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0CBB2-6745-4607-B12D-FE395769A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05" y="1291771"/>
            <a:ext cx="6404062" cy="503134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8308FC-BE0F-49BA-8D85-3B7BEABB2854}"/>
              </a:ext>
            </a:extLst>
          </p:cNvPr>
          <p:cNvSpPr/>
          <p:nvPr/>
        </p:nvSpPr>
        <p:spPr>
          <a:xfrm>
            <a:off x="4655820" y="2583181"/>
            <a:ext cx="1272540" cy="167639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C836B0-6BEE-456C-B1C6-B29B3C4084A0}"/>
              </a:ext>
            </a:extLst>
          </p:cNvPr>
          <p:cNvSpPr/>
          <p:nvPr/>
        </p:nvSpPr>
        <p:spPr>
          <a:xfrm>
            <a:off x="4259580" y="2916265"/>
            <a:ext cx="2720340" cy="276515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140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934116-0D56-4FCA-81CC-F34B902E7E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5325F4-7605-42ED-B1FC-BC43C26D05FE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F86E73D1-697D-4C8A-A973-40C92CF83F46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B06AF-22BD-4827-94B9-0E60420CE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364" y="137941"/>
            <a:ext cx="8645492" cy="6148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00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C7EB15-8670-4D73-8C75-6711B3A6C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061" y="1680607"/>
            <a:ext cx="4368399" cy="4673927"/>
          </a:xfrm>
          <a:prstGeom prst="rect">
            <a:avLst/>
          </a:prstGeom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742FC-2F27-47C9-9894-A8EFCF5898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418C0-4C4F-439C-AE44-337C275A2B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Karma -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BDF3A-7D9C-4E64-8124-E29F5AF336AA}"/>
              </a:ext>
            </a:extLst>
          </p:cNvPr>
          <p:cNvSpPr txBox="1">
            <a:spLocks noGrp="1"/>
          </p:cNvSpPr>
          <p:nvPr>
            <p:ph sz="quarter" idx="11"/>
          </p:nvPr>
        </p:nvSpPr>
        <p:spPr>
          <a:xfrm>
            <a:off x="431800" y="1311275"/>
            <a:ext cx="11356975" cy="4540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http://karma-runner.github.io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&gt; yarn add karma --dev</a:t>
            </a:r>
          </a:p>
          <a:p>
            <a:endParaRPr lang="en-US" sz="1800" dirty="0">
              <a:latin typeface="Corbel" panose="020B0503020204020204" pitchFamily="34" charset="0"/>
            </a:endParaRPr>
          </a:p>
          <a:p>
            <a:r>
              <a:rPr lang="en-US" sz="1800" dirty="0">
                <a:latin typeface="Corbel" panose="020B0503020204020204" pitchFamily="34" charset="0"/>
              </a:rPr>
              <a:t>&gt; yarn add karma-jasmine -- dev</a:t>
            </a:r>
          </a:p>
          <a:p>
            <a:r>
              <a:rPr lang="en-US" sz="1800" dirty="0">
                <a:latin typeface="Corbel" panose="020B0503020204020204" pitchFamily="34" charset="0"/>
              </a:rPr>
              <a:t>&gt; yarn add karma-chrome-launcher --dev</a:t>
            </a:r>
          </a:p>
          <a:p>
            <a:r>
              <a:rPr lang="en-US" sz="1800" dirty="0">
                <a:latin typeface="Corbel" panose="020B0503020204020204" pitchFamily="34" charset="0"/>
              </a:rPr>
              <a:t>&gt; yarn add karma-coverage-</a:t>
            </a:r>
            <a:r>
              <a:rPr lang="en-US" sz="1800" dirty="0" err="1">
                <a:latin typeface="Corbel" panose="020B0503020204020204" pitchFamily="34" charset="0"/>
              </a:rPr>
              <a:t>istanbul</a:t>
            </a:r>
            <a:r>
              <a:rPr lang="en-US" sz="1800" dirty="0">
                <a:latin typeface="Corbel" panose="020B0503020204020204" pitchFamily="34" charset="0"/>
              </a:rPr>
              <a:t>-reporter --dev</a:t>
            </a:r>
          </a:p>
          <a:p>
            <a:r>
              <a:rPr lang="en-US" sz="1800" dirty="0">
                <a:latin typeface="Corbel" panose="020B0503020204020204" pitchFamily="34" charset="0"/>
              </a:rPr>
              <a:t>&gt; yarn add karma-spec-reporter --dev</a:t>
            </a:r>
          </a:p>
          <a:p>
            <a:r>
              <a:rPr lang="en-US" sz="1800" dirty="0">
                <a:latin typeface="Corbel" panose="020B0503020204020204" pitchFamily="34" charset="0"/>
              </a:rPr>
              <a:t>&gt; yarn add karma-webpack --dev</a:t>
            </a:r>
          </a:p>
          <a:p>
            <a:endParaRPr lang="en-GB" sz="2000" dirty="0">
              <a:latin typeface="Corbel" panose="020B0503020204020204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E9188C-E576-44D8-A009-FE1F946BCE6A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A0396861-B848-4B54-BE1F-FC58966D0514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6EE8A-1C26-42DB-A00D-C968D7AD364B}"/>
              </a:ext>
            </a:extLst>
          </p:cNvPr>
          <p:cNvSpPr txBox="1"/>
          <p:nvPr/>
        </p:nvSpPr>
        <p:spPr>
          <a:xfrm>
            <a:off x="6344061" y="125441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</a:t>
            </a:r>
            <a:r>
              <a:rPr lang="en-US" sz="1800" dirty="0" err="1">
                <a:latin typeface="Corbel" panose="020B0503020204020204" pitchFamily="34" charset="0"/>
              </a:rPr>
              <a:t>package.json</a:t>
            </a:r>
            <a:endParaRPr lang="en-GB" sz="1800" dirty="0">
              <a:latin typeface="Corbel" panose="020B0503020204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4707125-7F06-44A7-A430-717D790AD4EC}"/>
              </a:ext>
            </a:extLst>
          </p:cNvPr>
          <p:cNvSpPr/>
          <p:nvPr/>
        </p:nvSpPr>
        <p:spPr>
          <a:xfrm>
            <a:off x="8107423" y="2478209"/>
            <a:ext cx="290946" cy="1662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42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934116-0D56-4FCA-81CC-F34B902E7E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5325F4-7605-42ED-B1FC-BC43C26D05FE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F86E73D1-697D-4C8A-A973-40C92CF83F46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0B9BF3-2281-4FD3-8B77-CBEE6F778607}"/>
              </a:ext>
            </a:extLst>
          </p:cNvPr>
          <p:cNvSpPr txBox="1"/>
          <p:nvPr/>
        </p:nvSpPr>
        <p:spPr>
          <a:xfrm>
            <a:off x="1787961" y="95288"/>
            <a:ext cx="15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/karma.conf.js</a:t>
            </a:r>
            <a:endParaRPr lang="en-GB" sz="1800" dirty="0">
              <a:latin typeface="Corbel" panose="020B05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0B85-784C-4EF3-84C3-BB02847E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90" y="440220"/>
            <a:ext cx="7836910" cy="5960109"/>
          </a:xfrm>
          <a:prstGeom prst="rect">
            <a:avLst/>
          </a:prstGeom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9541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934116-0D56-4FCA-81CC-F34B902E7E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5325F4-7605-42ED-B1FC-BC43C26D05FE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F86E73D1-697D-4C8A-A973-40C92CF83F46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0B9BF3-2281-4FD3-8B77-CBEE6F778607}"/>
              </a:ext>
            </a:extLst>
          </p:cNvPr>
          <p:cNvSpPr txBox="1"/>
          <p:nvPr/>
        </p:nvSpPr>
        <p:spPr>
          <a:xfrm>
            <a:off x="9382303" y="827836"/>
            <a:ext cx="264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/webpack.config.karma.js</a:t>
            </a:r>
            <a:endParaRPr lang="en-GB" sz="1800" dirty="0">
              <a:latin typeface="Corbel" panose="020B05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0B85-784C-4EF3-84C3-BB02847E41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9890" y="440220"/>
            <a:ext cx="7836910" cy="5960109"/>
          </a:xfrm>
          <a:prstGeom prst="rect">
            <a:avLst/>
          </a:prstGeom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7BD21-2056-477A-9B4C-EF5C99AFD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509" y="1223096"/>
            <a:ext cx="7458075" cy="4162425"/>
          </a:xfrm>
          <a:prstGeom prst="rect">
            <a:avLst/>
          </a:prstGeom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91EC2DE8-947E-4267-BB34-0A57D9AE40E2}"/>
              </a:ext>
            </a:extLst>
          </p:cNvPr>
          <p:cNvSpPr/>
          <p:nvPr/>
        </p:nvSpPr>
        <p:spPr>
          <a:xfrm rot="5400000">
            <a:off x="8495609" y="494332"/>
            <a:ext cx="509844" cy="1152704"/>
          </a:xfrm>
          <a:prstGeom prst="bentArrow">
            <a:avLst>
              <a:gd name="adj1" fmla="val 25000"/>
              <a:gd name="adj2" fmla="val 30435"/>
              <a:gd name="adj3" fmla="val 35870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75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New Solution Checklist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331037" y="6449000"/>
            <a:ext cx="5269062" cy="389744"/>
          </a:xfrm>
        </p:spPr>
        <p:txBody>
          <a:bodyPr/>
          <a:lstStyle/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graphicFrame>
        <p:nvGraphicFramePr>
          <p:cNvPr id="50" name="Diagram 49">
            <a:extLst>
              <a:ext uri="{FF2B5EF4-FFF2-40B4-BE49-F238E27FC236}">
                <a16:creationId xmlns:a16="http://schemas.microsoft.com/office/drawing/2014/main" id="{FDC07780-4AF5-494C-A79D-0B8B915303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581756"/>
              </p:ext>
            </p:extLst>
          </p:nvPr>
        </p:nvGraphicFramePr>
        <p:xfrm>
          <a:off x="414107" y="1310519"/>
          <a:ext cx="1945807" cy="4129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4" name="Diagram 53">
            <a:extLst>
              <a:ext uri="{FF2B5EF4-FFF2-40B4-BE49-F238E27FC236}">
                <a16:creationId xmlns:a16="http://schemas.microsoft.com/office/drawing/2014/main" id="{805A082B-9625-4241-8E58-4C0F10DF6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938234"/>
              </p:ext>
            </p:extLst>
          </p:nvPr>
        </p:nvGraphicFramePr>
        <p:xfrm>
          <a:off x="2154925" y="1308693"/>
          <a:ext cx="1945807" cy="5053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5" name="Diagram 54">
            <a:extLst>
              <a:ext uri="{FF2B5EF4-FFF2-40B4-BE49-F238E27FC236}">
                <a16:creationId xmlns:a16="http://schemas.microsoft.com/office/drawing/2014/main" id="{A4C87AA6-F07F-4361-909C-FD398D241E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072398"/>
              </p:ext>
            </p:extLst>
          </p:nvPr>
        </p:nvGraphicFramePr>
        <p:xfrm>
          <a:off x="4046408" y="1308693"/>
          <a:ext cx="1635667" cy="3370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57" name="Rectangle: Single Corner Snipped 56">
            <a:extLst>
              <a:ext uri="{FF2B5EF4-FFF2-40B4-BE49-F238E27FC236}">
                <a16:creationId xmlns:a16="http://schemas.microsoft.com/office/drawing/2014/main" id="{6A078DA0-48F8-4E69-8DBA-432F563E1964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FBC7EAFD-707B-4335-95AB-E07A81273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4493315"/>
              </p:ext>
            </p:extLst>
          </p:nvPr>
        </p:nvGraphicFramePr>
        <p:xfrm>
          <a:off x="5833014" y="1308693"/>
          <a:ext cx="1677851" cy="5053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59" name="Diagram 58">
            <a:extLst>
              <a:ext uri="{FF2B5EF4-FFF2-40B4-BE49-F238E27FC236}">
                <a16:creationId xmlns:a16="http://schemas.microsoft.com/office/drawing/2014/main" id="{E714559A-9515-4635-BB62-17B8A830B5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84652"/>
              </p:ext>
            </p:extLst>
          </p:nvPr>
        </p:nvGraphicFramePr>
        <p:xfrm>
          <a:off x="7661805" y="1310519"/>
          <a:ext cx="1668607" cy="3369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02FD6CB9-92EC-443E-8D55-445BDA697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278056"/>
              </p:ext>
            </p:extLst>
          </p:nvPr>
        </p:nvGraphicFramePr>
        <p:xfrm>
          <a:off x="9433752" y="1308693"/>
          <a:ext cx="1635667" cy="2550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2926701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3809B-26AB-4E0E-964F-DCC10116EB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B92DB-7C35-40C0-9E55-28D38B1BD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Jasmine/Karma – Demo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15F1B33-9271-4156-B7F6-DBBF36D7C920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58A9013B-234B-4031-BD6A-4E805F1AAF1A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pic>
        <p:nvPicPr>
          <p:cNvPr id="6" name="Recording #22">
            <a:hlinkClick r:id="" action="ppaction://media"/>
            <a:extLst>
              <a:ext uri="{FF2B5EF4-FFF2-40B4-BE49-F238E27FC236}">
                <a16:creationId xmlns:a16="http://schemas.microsoft.com/office/drawing/2014/main" id="{329F4D9E-D833-4F19-92B8-677F9326CBA9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4538" y="1311275"/>
            <a:ext cx="10729912" cy="5089525"/>
          </a:xfrm>
        </p:spPr>
      </p:pic>
    </p:spTree>
    <p:extLst>
      <p:ext uri="{BB962C8B-B14F-4D97-AF65-F5344CB8AC3E}">
        <p14:creationId xmlns:p14="http://schemas.microsoft.com/office/powerpoint/2010/main" val="40712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077670" y="6470397"/>
            <a:ext cx="5269062" cy="389744"/>
          </a:xfrm>
        </p:spPr>
        <p:txBody>
          <a:bodyPr/>
          <a:lstStyle/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F9D36D52-2058-497C-AC25-8993C56B6646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B20000E-2A75-4A32-8060-40E12A7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the code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99E3E0-75F8-4950-9810-72617F1DF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828991"/>
              </p:ext>
            </p:extLst>
          </p:nvPr>
        </p:nvGraphicFramePr>
        <p:xfrm>
          <a:off x="506781" y="188686"/>
          <a:ext cx="4604565" cy="6124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https://img.viralpatel.net/2014/07/yeoman-logo.png">
            <a:extLst>
              <a:ext uri="{FF2B5EF4-FFF2-40B4-BE49-F238E27FC236}">
                <a16:creationId xmlns:a16="http://schemas.microsoft.com/office/drawing/2014/main" id="{75EC1FFE-C5EA-4B5D-A0AF-8BB91D53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729" y="457165"/>
            <a:ext cx="1312655" cy="116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BD10B7DC-5A2B-422E-B5C7-971476E6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7" y="2379382"/>
            <a:ext cx="1746678" cy="179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DEC18-A5E4-407D-A41D-6225860094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17" y="1606781"/>
            <a:ext cx="1137167" cy="1169667"/>
          </a:xfrm>
          <a:prstGeom prst="rect">
            <a:avLst/>
          </a:prstGeom>
        </p:spPr>
      </p:pic>
      <p:pic>
        <p:nvPicPr>
          <p:cNvPr id="11" name="Picture 14" descr="Image result for gulp logo">
            <a:extLst>
              <a:ext uri="{FF2B5EF4-FFF2-40B4-BE49-F238E27FC236}">
                <a16:creationId xmlns:a16="http://schemas.microsoft.com/office/drawing/2014/main" id="{2E384C34-DBD9-483C-80F0-83437D32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50" y="4822146"/>
            <a:ext cx="997409" cy="125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E1ABAC-492B-4343-BD30-A30C117342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48" y="3628003"/>
            <a:ext cx="1014342" cy="10433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36847C-3275-4D3C-8313-0D554E62DD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35" y="4604678"/>
            <a:ext cx="1183153" cy="41169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3B7BDF0-DD68-422E-BD25-CFDBA53EBE2F}"/>
              </a:ext>
            </a:extLst>
          </p:cNvPr>
          <p:cNvSpPr txBox="1">
            <a:spLocks/>
          </p:cNvSpPr>
          <p:nvPr/>
        </p:nvSpPr>
        <p:spPr>
          <a:xfrm>
            <a:off x="7401564" y="1873076"/>
            <a:ext cx="4361020" cy="1555924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r" defTabSz="91451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 baseline="0">
                <a:solidFill>
                  <a:srgbClr val="FFFFFF"/>
                </a:solidFill>
                <a:latin typeface="Corbel"/>
                <a:ea typeface="+mn-ea"/>
                <a:cs typeface="Corbel"/>
              </a:defRPr>
            </a:lvl1pPr>
            <a:lvl2pPr marL="453657" indent="0" algn="l" defTabSz="914514" rtl="0" eaLnBrk="1" latinLnBrk="0" hangingPunct="1">
              <a:lnSpc>
                <a:spcPct val="100000"/>
              </a:lnSpc>
              <a:spcBef>
                <a:spcPts val="24"/>
              </a:spcBef>
              <a:spcAft>
                <a:spcPct val="50000"/>
              </a:spcAft>
              <a:buClr>
                <a:schemeClr val="accent5"/>
              </a:buClr>
              <a:buSzPct val="80000"/>
              <a:buFontTx/>
              <a:buNone/>
              <a:defRPr sz="2001" kern="1200">
                <a:solidFill>
                  <a:srgbClr val="FFFFFF"/>
                </a:solidFill>
                <a:latin typeface="Corbel"/>
                <a:ea typeface="+mn-ea"/>
                <a:cs typeface="Corbel"/>
              </a:defRPr>
            </a:lvl2pPr>
            <a:lvl3pPr marL="849707" indent="0" algn="l" defTabSz="914514" rtl="0" eaLnBrk="1" latinLnBrk="0" hangingPunct="1">
              <a:lnSpc>
                <a:spcPct val="100000"/>
              </a:lnSpc>
              <a:spcBef>
                <a:spcPts val="336"/>
              </a:spcBef>
              <a:spcAft>
                <a:spcPct val="50000"/>
              </a:spcAft>
              <a:buClr>
                <a:schemeClr val="accent5"/>
              </a:buClr>
              <a:buSzPct val="90000"/>
              <a:buFontTx/>
              <a:buNone/>
              <a:defRPr sz="1801" kern="1200">
                <a:solidFill>
                  <a:srgbClr val="FFFFFF"/>
                </a:solidFill>
                <a:latin typeface="Corbel"/>
                <a:ea typeface="+mn-ea"/>
                <a:cs typeface="Corbel"/>
              </a:defRPr>
            </a:lvl3pPr>
            <a:lvl4pPr marL="1216953" indent="0" algn="l" defTabSz="914514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accent5"/>
              </a:buClr>
              <a:buFontTx/>
              <a:buNone/>
              <a:defRPr sz="2001" kern="1200">
                <a:solidFill>
                  <a:srgbClr val="FFFFFF"/>
                </a:solidFill>
                <a:latin typeface="KievitPro-Light"/>
                <a:ea typeface="+mn-ea"/>
                <a:cs typeface="KievitPro-Light"/>
              </a:defRPr>
            </a:lvl4pPr>
            <a:lvl5pPr marL="1829029" indent="0" algn="l" defTabSz="914514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90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https</a:t>
            </a:r>
            <a:r>
              <a:rPr lang="en-US" sz="2400" dirty="0"/>
              <a:t>://bitbucket.org/anastasiya29/yeoman-sitecore-generator</a:t>
            </a:r>
          </a:p>
        </p:txBody>
      </p:sp>
    </p:spTree>
    <p:extLst>
      <p:ext uri="{BB962C8B-B14F-4D97-AF65-F5344CB8AC3E}">
        <p14:creationId xmlns:p14="http://schemas.microsoft.com/office/powerpoint/2010/main" val="1918856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5ED442D-D600-4315-8D28-60712DFDCE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t="7798" r="-10" b="7933"/>
          <a:stretch/>
        </p:blipFill>
        <p:spPr>
          <a:xfrm>
            <a:off x="0" y="-11113"/>
            <a:ext cx="12193257" cy="6858000"/>
          </a:xfrm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1420305" y="6427226"/>
            <a:ext cx="5269062" cy="38974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© 2001-2018 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55ED3E6B-B73C-4B6A-B9A2-FED5985376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/>
          </a:blip>
          <a:srcRect l="-4109" t="-21007" r="-4109" b="-21007"/>
          <a:stretch/>
        </p:blipFill>
        <p:spPr>
          <a:xfrm>
            <a:off x="9831416" y="316549"/>
            <a:ext cx="1781175" cy="64928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EF55CFA-85A0-49CF-8C2C-C08C48848451}"/>
              </a:ext>
            </a:extLst>
          </p:cNvPr>
          <p:cNvSpPr txBox="1">
            <a:spLocks/>
          </p:cNvSpPr>
          <p:nvPr/>
        </p:nvSpPr>
        <p:spPr>
          <a:xfrm>
            <a:off x="277983" y="5127653"/>
            <a:ext cx="4511732" cy="10720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514" rtl="0" eaLnBrk="1" latinLnBrk="0" hangingPunct="1">
              <a:lnSpc>
                <a:spcPct val="100000"/>
              </a:lnSpc>
              <a:spcBef>
                <a:spcPts val="552"/>
              </a:spcBef>
              <a:spcAft>
                <a:spcPts val="800"/>
              </a:spcAft>
              <a:buFontTx/>
              <a:buNone/>
              <a:defRPr sz="2401" kern="1200">
                <a:solidFill>
                  <a:schemeClr val="tx1"/>
                </a:solidFill>
                <a:latin typeface="Corbel"/>
                <a:ea typeface="+mn-ea"/>
                <a:cs typeface="Corbel"/>
              </a:defRPr>
            </a:lvl1pPr>
            <a:lvl2pPr marL="835305" indent="-381647" algn="l" defTabSz="914514" rtl="0" eaLnBrk="1" latinLnBrk="0" hangingPunct="1">
              <a:lnSpc>
                <a:spcPct val="100000"/>
              </a:lnSpc>
              <a:spcBef>
                <a:spcPts val="24"/>
              </a:spcBef>
              <a:spcAft>
                <a:spcPct val="50000"/>
              </a:spcAft>
              <a:buClr>
                <a:schemeClr val="accent5"/>
              </a:buClr>
              <a:buSzPct val="80000"/>
              <a:buFont typeface="Arial"/>
              <a:buChar char="•"/>
              <a:defRPr sz="2001" kern="1200">
                <a:solidFill>
                  <a:schemeClr val="tx1"/>
                </a:solidFill>
                <a:latin typeface="Corbel"/>
                <a:ea typeface="+mn-ea"/>
                <a:cs typeface="Corbel"/>
              </a:defRPr>
            </a:lvl2pPr>
            <a:lvl3pPr marL="1155745" indent="-306038" algn="l" defTabSz="914514" rtl="0" eaLnBrk="1" latinLnBrk="0" hangingPunct="1">
              <a:lnSpc>
                <a:spcPct val="100000"/>
              </a:lnSpc>
              <a:spcBef>
                <a:spcPts val="336"/>
              </a:spcBef>
              <a:spcAft>
                <a:spcPct val="50000"/>
              </a:spcAft>
              <a:buClr>
                <a:schemeClr val="accent5"/>
              </a:buClr>
              <a:buSzPct val="90000"/>
              <a:buFont typeface="Lucida Grande"/>
              <a:buChar char="-"/>
              <a:defRPr sz="1801" kern="1200">
                <a:solidFill>
                  <a:schemeClr val="tx1"/>
                </a:solidFill>
                <a:latin typeface="Corbel"/>
                <a:ea typeface="+mn-ea"/>
                <a:cs typeface="Corbel"/>
              </a:defRPr>
            </a:lvl3pPr>
            <a:lvl4pPr marL="1522991" indent="-306038" algn="l" defTabSz="914514" rtl="0" eaLnBrk="1" latinLnBrk="0" hangingPunct="1">
              <a:lnSpc>
                <a:spcPct val="100000"/>
              </a:lnSpc>
              <a:spcBef>
                <a:spcPts val="336"/>
              </a:spcBef>
              <a:buClr>
                <a:schemeClr val="accent5"/>
              </a:buClr>
              <a:buFont typeface="Corbel" panose="020B0503020204020204" pitchFamily="34" charset="0"/>
              <a:buChar char="»"/>
              <a:defRPr sz="2001" kern="1200">
                <a:solidFill>
                  <a:schemeClr val="tx1"/>
                </a:solidFill>
                <a:latin typeface="KievitPro-Light"/>
                <a:ea typeface="+mn-ea"/>
                <a:cs typeface="KievitPro-Light"/>
              </a:defRPr>
            </a:lvl4pPr>
            <a:lvl5pPr marL="2057657" indent="-228629" algn="l" defTabSz="91451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914" indent="-228629" algn="l" defTabSz="91451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171" indent="-228629" algn="l" defTabSz="91451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29" indent="-228629" algn="l" defTabSz="91451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686" indent="-228629" algn="l" defTabSz="91451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Let’s continue the conversation on Twitter </a:t>
            </a:r>
            <a:r>
              <a:rPr lang="en-US" sz="2400" b="1" dirty="0">
                <a:solidFill>
                  <a:schemeClr val="bg1"/>
                </a:solidFill>
              </a:rPr>
              <a:t>@</a:t>
            </a:r>
            <a:r>
              <a:rPr lang="en-US" sz="2400" b="1" dirty="0" err="1">
                <a:solidFill>
                  <a:schemeClr val="bg1"/>
                </a:solidFill>
              </a:rPr>
              <a:t>AnastasiyaFlynn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New Solution Checklist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42304" y="6468256"/>
            <a:ext cx="5269062" cy="389744"/>
          </a:xfrm>
        </p:spPr>
        <p:txBody>
          <a:bodyPr/>
          <a:lstStyle/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1E04293-A9CA-48D9-895B-6F4164D18876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143729613"/>
              </p:ext>
            </p:extLst>
          </p:nvPr>
        </p:nvGraphicFramePr>
        <p:xfrm>
          <a:off x="-2" y="1393371"/>
          <a:ext cx="9056915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B781995-BAAA-4016-A122-7F777A62CD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715974" y="1526844"/>
            <a:ext cx="4918248" cy="284028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9370F5D-5CF9-4309-A9DA-8C7F448167D7}"/>
              </a:ext>
            </a:extLst>
          </p:cNvPr>
          <p:cNvGrpSpPr/>
          <p:nvPr/>
        </p:nvGrpSpPr>
        <p:grpSpPr>
          <a:xfrm>
            <a:off x="8845984" y="4878307"/>
            <a:ext cx="1593508" cy="1510419"/>
            <a:chOff x="6834698" y="3558574"/>
            <a:chExt cx="1317851" cy="131785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13B2692-9E60-4457-AF01-A11EFDCD3E5F}"/>
                </a:ext>
              </a:extLst>
            </p:cNvPr>
            <p:cNvSpPr/>
            <p:nvPr/>
          </p:nvSpPr>
          <p:spPr>
            <a:xfrm>
              <a:off x="6834698" y="3558574"/>
              <a:ext cx="1317851" cy="1317851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730401"/>
                <a:satOff val="-96215"/>
                <a:lumOff val="32941"/>
                <a:alphaOff val="0"/>
              </a:schemeClr>
            </a:fillRef>
            <a:effectRef idx="0">
              <a:schemeClr val="accent2">
                <a:hueOff val="730401"/>
                <a:satOff val="-96215"/>
                <a:lumOff val="32941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F365BC2B-659E-4C6E-A8BC-0435F28F29D5}"/>
                </a:ext>
              </a:extLst>
            </p:cNvPr>
            <p:cNvSpPr txBox="1"/>
            <p:nvPr/>
          </p:nvSpPr>
          <p:spPr>
            <a:xfrm>
              <a:off x="7027693" y="3751569"/>
              <a:ext cx="931861" cy="931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Repeat for other Helix layers</a:t>
              </a:r>
              <a:endParaRPr lang="en-GB" sz="1800" kern="1200" dirty="0"/>
            </a:p>
          </p:txBody>
        </p:sp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AC1D368-4D15-44AA-B000-96BBED20F90A}"/>
              </a:ext>
            </a:extLst>
          </p:cNvPr>
          <p:cNvSpPr/>
          <p:nvPr/>
        </p:nvSpPr>
        <p:spPr>
          <a:xfrm rot="5400000">
            <a:off x="8317843" y="5498364"/>
            <a:ext cx="461248" cy="274202"/>
          </a:xfrm>
          <a:prstGeom prst="triangle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730401"/>
              <a:satOff val="-96215"/>
              <a:lumOff val="32941"/>
              <a:alphaOff val="0"/>
            </a:schemeClr>
          </a:fillRef>
          <a:effectRef idx="0">
            <a:schemeClr val="accent2">
              <a:hueOff val="730401"/>
              <a:satOff val="-96215"/>
              <a:lumOff val="32941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Rectangle: Single Corner Snipped 31">
            <a:extLst>
              <a:ext uri="{FF2B5EF4-FFF2-40B4-BE49-F238E27FC236}">
                <a16:creationId xmlns:a16="http://schemas.microsoft.com/office/drawing/2014/main" id="{9A791F86-E210-4165-8F6C-E0C81DB9E4A1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550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210421" y="1384936"/>
            <a:ext cx="9771157" cy="140510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2200" dirty="0"/>
              <a:t>http://yeoman.io/</a:t>
            </a:r>
          </a:p>
          <a:p>
            <a:pPr algn="ctr"/>
            <a:r>
              <a:rPr lang="en-US" sz="2200" dirty="0"/>
              <a:t>“</a:t>
            </a:r>
            <a:r>
              <a:rPr lang="en-GB" sz="2200" dirty="0"/>
              <a:t>Yeoman is a generic scaffolding system... Yeoman by itself doesn’t make any decisions. Every decision is made by generators.”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Automate Project Setup With Yeoman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F45146-85AD-4221-AEBA-7873C46AA7BB}"/>
              </a:ext>
            </a:extLst>
          </p:cNvPr>
          <p:cNvGrpSpPr/>
          <p:nvPr/>
        </p:nvGrpSpPr>
        <p:grpSpPr>
          <a:xfrm>
            <a:off x="2296891" y="2561086"/>
            <a:ext cx="6959887" cy="4061012"/>
            <a:chOff x="676063" y="2407244"/>
            <a:chExt cx="6959887" cy="4061012"/>
          </a:xfrm>
        </p:grpSpPr>
        <p:pic>
          <p:nvPicPr>
            <p:cNvPr id="1026" name="Picture 2" descr="http://yeoman.io/static/yeoman-008.cfa02809bf.png">
              <a:extLst>
                <a:ext uri="{FF2B5EF4-FFF2-40B4-BE49-F238E27FC236}">
                  <a16:creationId xmlns:a16="http://schemas.microsoft.com/office/drawing/2014/main" id="{CE97019B-8E22-4647-8A53-264A6D294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63" y="2407244"/>
              <a:ext cx="2869970" cy="4061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501A7C8D-FA7E-4583-81F0-BC5208CF5D8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1420585"/>
                </p:ext>
              </p:extLst>
            </p:nvPr>
          </p:nvGraphicFramePr>
          <p:xfrm>
            <a:off x="1774526" y="2765604"/>
            <a:ext cx="5861424" cy="319342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608C9F09-E970-468B-8C53-6544EBBC84DA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B8C1AEA-E652-4934-894E-03112F940F81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720144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3DB213-91E3-44DE-A968-D091D68774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yeoman_adding_dependencies">
            <a:hlinkClick r:id="" action="ppaction://media"/>
            <a:extLst>
              <a:ext uri="{FF2B5EF4-FFF2-40B4-BE49-F238E27FC236}">
                <a16:creationId xmlns:a16="http://schemas.microsoft.com/office/drawing/2014/main" id="{CFDE58CF-2447-4B32-9A3B-A2FB33AF2FB5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825" y="1311275"/>
            <a:ext cx="9940925" cy="50895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AC32D-431A-4B3F-B5A3-EDAF295EAE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Yeoman Generator – Setting Up</a:t>
            </a:r>
            <a:endParaRPr lang="en-GB" dirty="0"/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F589E66D-6335-4910-9093-0623E332A16B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F150D2-BC48-44C8-80C1-05EBC7D30340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81876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1E91D-9E5C-45C1-8B15-626659E789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AD53A-4A31-1849-8930-A19B857CB4A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5216B0-182B-4FE1-B83D-0EC38479BB4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10" y="1601878"/>
            <a:ext cx="8392696" cy="4286848"/>
          </a:xfr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C96AEF-9C15-4A38-836A-C251CB86E6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Yeoman – Setting Up</a:t>
            </a:r>
            <a:endParaRPr lang="en-GB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A5851FA-F599-491E-9464-E935F942D5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8505956"/>
              </p:ext>
            </p:extLst>
          </p:nvPr>
        </p:nvGraphicFramePr>
        <p:xfrm>
          <a:off x="7269144" y="2857547"/>
          <a:ext cx="3165027" cy="3141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2EB37AE8-148D-4BF0-8F31-16DA9309A90B}"/>
              </a:ext>
            </a:extLst>
          </p:cNvPr>
          <p:cNvSpPr/>
          <p:nvPr/>
        </p:nvSpPr>
        <p:spPr>
          <a:xfrm>
            <a:off x="1163562" y="2760880"/>
            <a:ext cx="633046" cy="25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7C4C19-F310-4D21-87D8-2B8F2405CCF3}"/>
              </a:ext>
            </a:extLst>
          </p:cNvPr>
          <p:cNvSpPr/>
          <p:nvPr/>
        </p:nvSpPr>
        <p:spPr>
          <a:xfrm>
            <a:off x="1163562" y="3388614"/>
            <a:ext cx="633046" cy="25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3C7339-A418-4E91-B670-F292BA5D12C7}"/>
              </a:ext>
            </a:extLst>
          </p:cNvPr>
          <p:cNvSpPr/>
          <p:nvPr/>
        </p:nvSpPr>
        <p:spPr>
          <a:xfrm>
            <a:off x="1163562" y="4008463"/>
            <a:ext cx="633046" cy="2532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DB938C4D-A56B-4BDD-A892-613A7883794F}"/>
              </a:ext>
            </a:extLst>
          </p:cNvPr>
          <p:cNvSpPr/>
          <p:nvPr/>
        </p:nvSpPr>
        <p:spPr>
          <a:xfrm rot="5400000">
            <a:off x="2044853" y="5860850"/>
            <a:ext cx="293103" cy="1566045"/>
          </a:xfrm>
          <a:prstGeom prst="snip1Rect">
            <a:avLst>
              <a:gd name="adj" fmla="val 3923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28016" rIns="91440" rtlCol="0" anchor="ctr"/>
          <a:lstStyle/>
          <a:p>
            <a:pPr algn="ctr"/>
            <a:r>
              <a:rPr lang="en-US" sz="1300" dirty="0">
                <a:latin typeface="Corbel" panose="020B0503020204020204" pitchFamily="34" charset="0"/>
              </a:rPr>
              <a:t>@AnastasiyaFlynn</a:t>
            </a:r>
            <a:endParaRPr lang="en-GB" sz="1300" dirty="0">
              <a:latin typeface="Corbel" panose="020B0503020204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CFD5CB6-43A3-4045-B4F2-6CFA380B5622}"/>
              </a:ext>
            </a:extLst>
          </p:cNvPr>
          <p:cNvSpPr txBox="1">
            <a:spLocks/>
          </p:cNvSpPr>
          <p:nvPr/>
        </p:nvSpPr>
        <p:spPr>
          <a:xfrm>
            <a:off x="3142304" y="6468256"/>
            <a:ext cx="5269062" cy="389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24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Corbel" charset="0"/>
                <a:ea typeface="Corbel" charset="0"/>
                <a:cs typeface="Corbel" charset="0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2001-2018 Sitecore Corporation A/S. All rights reserved. Sitecore® and Own the Experience® are registered trademarks of Sitecore Corporation A/S. All other brand and product names are the property of their respective owners.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496BE2-699C-4A1E-980F-F69D44D46CD9}"/>
              </a:ext>
            </a:extLst>
          </p:cNvPr>
          <p:cNvSpPr txBox="1"/>
          <p:nvPr/>
        </p:nvSpPr>
        <p:spPr>
          <a:xfrm>
            <a:off x="4453844" y="1203047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rbel" panose="020B0503020204020204" pitchFamily="34" charset="0"/>
              </a:rPr>
              <a:t>/</a:t>
            </a:r>
            <a:r>
              <a:rPr lang="en-US" sz="1800" dirty="0" err="1">
                <a:latin typeface="Corbel" panose="020B0503020204020204" pitchFamily="34" charset="0"/>
              </a:rPr>
              <a:t>package.json</a:t>
            </a:r>
            <a:endParaRPr lang="en-GB" sz="18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133783"/>
      </p:ext>
    </p:extLst>
  </p:cSld>
  <p:clrMapOvr>
    <a:masterClrMapping/>
  </p:clrMapOvr>
</p:sld>
</file>

<file path=ppt/theme/theme1.xml><?xml version="1.0" encoding="utf-8"?>
<a:theme xmlns:a="http://schemas.openxmlformats.org/drawingml/2006/main" name="Sitecore Demand More Theme">
  <a:themeElements>
    <a:clrScheme name="Sitecore DM Colors">
      <a:dk1>
        <a:srgbClr val="51595F"/>
      </a:dk1>
      <a:lt1>
        <a:sysClr val="window" lastClr="FFFFFF"/>
      </a:lt1>
      <a:dk2>
        <a:srgbClr val="111C24"/>
      </a:dk2>
      <a:lt2>
        <a:srgbClr val="FFFFFF"/>
      </a:lt2>
      <a:accent1>
        <a:srgbClr val="0F5688"/>
      </a:accent1>
      <a:accent2>
        <a:srgbClr val="00909D"/>
      </a:accent2>
      <a:accent3>
        <a:srgbClr val="9FA4A6"/>
      </a:accent3>
      <a:accent4>
        <a:srgbClr val="F58220"/>
      </a:accent4>
      <a:accent5>
        <a:srgbClr val="632975"/>
      </a:accent5>
      <a:accent6>
        <a:srgbClr val="E11F27"/>
      </a:accent6>
      <a:hlink>
        <a:srgbClr val="632975"/>
      </a:hlink>
      <a:folHlink>
        <a:srgbClr val="632975"/>
      </a:folHlink>
    </a:clrScheme>
    <a:fontScheme name="Sitecore Kievit">
      <a:majorFont>
        <a:latin typeface="KievitPro-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KievitPro-Light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tecore Widescreen.potx" id="{39AF60FE-CCF5-43C9-9909-AE3C9F4DC346}" vid="{967A8994-D966-430A-9B89-4AE00DD58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58159</TotalTime>
  <Words>3646</Words>
  <Application>Microsoft Office PowerPoint</Application>
  <PresentationFormat>Widescreen</PresentationFormat>
  <Paragraphs>518</Paragraphs>
  <Slides>52</Slides>
  <Notes>52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Corbel</vt:lpstr>
      <vt:lpstr>Lucida Grande</vt:lpstr>
      <vt:lpstr>Calibri</vt:lpstr>
      <vt:lpstr>KievitPro-Light</vt:lpstr>
      <vt:lpstr>Wingdings</vt:lpstr>
      <vt:lpstr>Arial</vt:lpstr>
      <vt:lpstr>KievitPro-Bold</vt:lpstr>
      <vt:lpstr>Sitecore Demand More Theme</vt:lpstr>
      <vt:lpstr>Take Your Sitecore Project To The Next     Level With Node.js</vt:lpstr>
      <vt:lpstr>Agenda</vt:lpstr>
      <vt:lpstr>PowerPoint Presentation</vt:lpstr>
      <vt:lpstr>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the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Cupryjak, Ylona</dc:creator>
  <cp:lastModifiedBy>Anastasiya Flynn</cp:lastModifiedBy>
  <cp:revision>684</cp:revision>
  <dcterms:modified xsi:type="dcterms:W3CDTF">2018-10-14T17:52:12Z</dcterms:modified>
</cp:coreProperties>
</file>